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4"/>
    <p:sldMasterId id="2147483699" r:id="rId5"/>
  </p:sldMasterIdLst>
  <p:notesMasterIdLst>
    <p:notesMasterId r:id="rId54"/>
  </p:notesMasterIdLst>
  <p:sldIdLst>
    <p:sldId id="398" r:id="rId6"/>
    <p:sldId id="399" r:id="rId7"/>
    <p:sldId id="825" r:id="rId8"/>
    <p:sldId id="3004" r:id="rId9"/>
    <p:sldId id="401" r:id="rId10"/>
    <p:sldId id="3002" r:id="rId11"/>
    <p:sldId id="3003" r:id="rId12"/>
    <p:sldId id="3005" r:id="rId13"/>
    <p:sldId id="837" r:id="rId14"/>
    <p:sldId id="3006" r:id="rId15"/>
    <p:sldId id="3007" r:id="rId16"/>
    <p:sldId id="838" r:id="rId17"/>
    <p:sldId id="3008" r:id="rId18"/>
    <p:sldId id="3009" r:id="rId19"/>
    <p:sldId id="3014" r:id="rId20"/>
    <p:sldId id="839" r:id="rId21"/>
    <p:sldId id="3010" r:id="rId22"/>
    <p:sldId id="3011" r:id="rId23"/>
    <p:sldId id="3012" r:id="rId24"/>
    <p:sldId id="3015" r:id="rId25"/>
    <p:sldId id="832" r:id="rId26"/>
    <p:sldId id="3025" r:id="rId27"/>
    <p:sldId id="3013" r:id="rId28"/>
    <p:sldId id="830" r:id="rId29"/>
    <p:sldId id="3026" r:id="rId30"/>
    <p:sldId id="3016" r:id="rId31"/>
    <p:sldId id="831" r:id="rId32"/>
    <p:sldId id="3027" r:id="rId33"/>
    <p:sldId id="3017" r:id="rId34"/>
    <p:sldId id="834" r:id="rId35"/>
    <p:sldId id="3028" r:id="rId36"/>
    <p:sldId id="841" r:id="rId37"/>
    <p:sldId id="3000" r:id="rId38"/>
    <p:sldId id="3030" r:id="rId39"/>
    <p:sldId id="842" r:id="rId40"/>
    <p:sldId id="2999" r:id="rId41"/>
    <p:sldId id="3018" r:id="rId42"/>
    <p:sldId id="3019" r:id="rId43"/>
    <p:sldId id="3020" r:id="rId44"/>
    <p:sldId id="3021" r:id="rId45"/>
    <p:sldId id="3022" r:id="rId46"/>
    <p:sldId id="3023" r:id="rId47"/>
    <p:sldId id="3024" r:id="rId48"/>
    <p:sldId id="3001" r:id="rId49"/>
    <p:sldId id="3031" r:id="rId50"/>
    <p:sldId id="3033" r:id="rId51"/>
    <p:sldId id="836" r:id="rId52"/>
    <p:sldId id="3032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08084-6717-4648-BDCB-05F98BD5E89F}" v="1" dt="2024-03-30T14:45:56.407"/>
    <p1510:client id="{E2DFB16E-3B2A-408C-9B22-2988C6C480A2}" v="2" dt="2024-03-30T17:56:01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188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23/10/2024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23/10/2024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23/10/2024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23/10/2024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23/10/2024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23/10/2024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23/10/2024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23/10/2024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 algn="ctr"/>
              <a:t>‹nº›</a:t>
            </a:fld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3676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65" name="Group 3">
            <a:extLst>
              <a:ext uri="{FF2B5EF4-FFF2-40B4-BE49-F238E27FC236}">
                <a16:creationId xmlns:a16="http://schemas.microsoft.com/office/drawing/2014/main" id="{114E8594-D8B4-CC16-029B-84EF69E9A136}"/>
              </a:ext>
            </a:extLst>
          </p:cNvPr>
          <p:cNvGrpSpPr/>
          <p:nvPr/>
        </p:nvGrpSpPr>
        <p:grpSpPr>
          <a:xfrm>
            <a:off x="1268266" y="3627995"/>
            <a:ext cx="2292764" cy="725137"/>
            <a:chOff x="3808764" y="3780004"/>
            <a:chExt cx="3357499" cy="1061884"/>
          </a:xfrm>
        </p:grpSpPr>
        <p:cxnSp>
          <p:nvCxnSpPr>
            <p:cNvPr id="66" name="Straight Connector 44">
              <a:extLst>
                <a:ext uri="{FF2B5EF4-FFF2-40B4-BE49-F238E27FC236}">
                  <a16:creationId xmlns:a16="http://schemas.microsoft.com/office/drawing/2014/main" id="{D10F53C5-E774-F9B2-199A-439CB049BF59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95" y="440692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A69C18B3-E521-4F13-9ECF-B747F267AA4C}"/>
                </a:ext>
              </a:extLst>
            </p:cNvPr>
            <p:cNvSpPr/>
            <p:nvPr/>
          </p:nvSpPr>
          <p:spPr>
            <a:xfrm>
              <a:off x="3808764" y="3780004"/>
              <a:ext cx="1061884" cy="10618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cxnSp>
        <p:nvCxnSpPr>
          <p:cNvPr id="68" name="Straight Connector 45">
            <a:extLst>
              <a:ext uri="{FF2B5EF4-FFF2-40B4-BE49-F238E27FC236}">
                <a16:creationId xmlns:a16="http://schemas.microsoft.com/office/drawing/2014/main" id="{E82C7C5F-8EF3-C99F-37C1-4485633E5BD8}"/>
              </a:ext>
            </a:extLst>
          </p:cNvPr>
          <p:cNvCxnSpPr>
            <a:cxnSpLocks/>
          </p:cNvCxnSpPr>
          <p:nvPr/>
        </p:nvCxnSpPr>
        <p:spPr>
          <a:xfrm>
            <a:off x="922051" y="4924262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2" name="TextBox 82">
            <a:extLst>
              <a:ext uri="{FF2B5EF4-FFF2-40B4-BE49-F238E27FC236}">
                <a16:creationId xmlns:a16="http://schemas.microsoft.com/office/drawing/2014/main" id="{118B4EC8-19EB-76D1-EA5D-FC5BB3D7F426}"/>
              </a:ext>
            </a:extLst>
          </p:cNvPr>
          <p:cNvSpPr txBox="1"/>
          <p:nvPr/>
        </p:nvSpPr>
        <p:spPr>
          <a:xfrm>
            <a:off x="3660437" y="3647252"/>
            <a:ext cx="2423732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3"/>
                </a:solidFill>
                <a:latin typeface="Gotham HTF"/>
              </a:rPr>
              <a:t>VOCÊ CONSEGUE VER AS TELAS, INTERAÇÕES, NOTIFICAÇÕES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  <p:sp>
        <p:nvSpPr>
          <p:cNvPr id="84" name="TextBox 82">
            <a:extLst>
              <a:ext uri="{FF2B5EF4-FFF2-40B4-BE49-F238E27FC236}">
                <a16:creationId xmlns:a16="http://schemas.microsoft.com/office/drawing/2014/main" id="{6D1A51F8-C6A5-36E5-5ED1-0B867611FA50}"/>
              </a:ext>
            </a:extLst>
          </p:cNvPr>
          <p:cNvSpPr txBox="1"/>
          <p:nvPr/>
        </p:nvSpPr>
        <p:spPr>
          <a:xfrm>
            <a:off x="2727998" y="4508765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rgbClr val="ED145B"/>
                </a:solidFill>
                <a:latin typeface="Gotham HTF"/>
              </a:rPr>
              <a:t>VOCÊ ACREDITA QUE VAI MUDAR O MUNDO! MAAAAASSSS.....</a:t>
            </a:r>
          </a:p>
        </p:txBody>
      </p:sp>
    </p:spTree>
    <p:extLst>
      <p:ext uri="{BB962C8B-B14F-4D97-AF65-F5344CB8AC3E}">
        <p14:creationId xmlns:p14="http://schemas.microsoft.com/office/powerpoint/2010/main" val="36255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3982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302278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20795" y="1311339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3107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BB804D-B9A1-7E75-10FD-9FB1F19C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982"/>
            <a:ext cx="5339357" cy="3559571"/>
          </a:xfrm>
          <a:prstGeom prst="rect">
            <a:avLst/>
          </a:prstGeom>
        </p:spPr>
      </p:pic>
      <p:sp>
        <p:nvSpPr>
          <p:cNvPr id="20" name="TextBox 82">
            <a:extLst>
              <a:ext uri="{FF2B5EF4-FFF2-40B4-BE49-F238E27FC236}">
                <a16:creationId xmlns:a16="http://schemas.microsoft.com/office/drawing/2014/main" id="{F70515F0-5721-7077-01E8-3D9B01F33923}"/>
              </a:ext>
            </a:extLst>
          </p:cNvPr>
          <p:cNvSpPr txBox="1"/>
          <p:nvPr/>
        </p:nvSpPr>
        <p:spPr>
          <a:xfrm>
            <a:off x="5811081" y="3087755"/>
            <a:ext cx="2132139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Ninguém entende o que seu Aplicativo faz...</a:t>
            </a:r>
          </a:p>
        </p:txBody>
      </p:sp>
      <p:grpSp>
        <p:nvGrpSpPr>
          <p:cNvPr id="21" name="Groupe 16">
            <a:extLst>
              <a:ext uri="{FF2B5EF4-FFF2-40B4-BE49-F238E27FC236}">
                <a16:creationId xmlns:a16="http://schemas.microsoft.com/office/drawing/2014/main" id="{E9031426-F775-AE3D-16BC-A5FEBEE22DF7}"/>
              </a:ext>
            </a:extLst>
          </p:cNvPr>
          <p:cNvGrpSpPr/>
          <p:nvPr/>
        </p:nvGrpSpPr>
        <p:grpSpPr>
          <a:xfrm>
            <a:off x="5640596" y="2755768"/>
            <a:ext cx="2675820" cy="1479707"/>
            <a:chOff x="244743" y="331773"/>
            <a:chExt cx="9019791" cy="4538298"/>
          </a:xfrm>
        </p:grpSpPr>
        <p:sp>
          <p:nvSpPr>
            <p:cNvPr id="22" name="Google Shape;115;p9">
              <a:extLst>
                <a:ext uri="{FF2B5EF4-FFF2-40B4-BE49-F238E27FC236}">
                  <a16:creationId xmlns:a16="http://schemas.microsoft.com/office/drawing/2014/main" id="{35F4192E-8E2B-8773-F190-66FF2A60BD63}"/>
                </a:ext>
              </a:extLst>
            </p:cNvPr>
            <p:cNvSpPr/>
            <p:nvPr/>
          </p:nvSpPr>
          <p:spPr>
            <a:xfrm rot="20715123">
              <a:off x="7642870" y="3204402"/>
              <a:ext cx="1621664" cy="1649146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6;p9">
              <a:extLst>
                <a:ext uri="{FF2B5EF4-FFF2-40B4-BE49-F238E27FC236}">
                  <a16:creationId xmlns:a16="http://schemas.microsoft.com/office/drawing/2014/main" id="{20C7CC45-5CBC-BA75-07C8-1642C6E56D59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rgbClr val="ED265B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 b="1">
                <a:solidFill>
                  <a:schemeClr val="lt1"/>
                </a:solidFill>
              </a:endParaRPr>
            </a:p>
          </p:txBody>
        </p:sp>
        <p:sp>
          <p:nvSpPr>
            <p:cNvPr id="24" name="Google Shape;117;p9">
              <a:extLst>
                <a:ext uri="{FF2B5EF4-FFF2-40B4-BE49-F238E27FC236}">
                  <a16:creationId xmlns:a16="http://schemas.microsoft.com/office/drawing/2014/main" id="{916D74CE-668E-DF79-61A8-304824CC369A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;p9">
              <a:extLst>
                <a:ext uri="{FF2B5EF4-FFF2-40B4-BE49-F238E27FC236}">
                  <a16:creationId xmlns:a16="http://schemas.microsoft.com/office/drawing/2014/main" id="{624C5294-7290-9E90-F4E9-5B8F354ED23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;p9">
              <a:extLst>
                <a:ext uri="{FF2B5EF4-FFF2-40B4-BE49-F238E27FC236}">
                  <a16:creationId xmlns:a16="http://schemas.microsoft.com/office/drawing/2014/main" id="{BCA67364-1CA7-CD9B-3865-FBE8CB11B39C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;p9">
              <a:extLst>
                <a:ext uri="{FF2B5EF4-FFF2-40B4-BE49-F238E27FC236}">
                  <a16:creationId xmlns:a16="http://schemas.microsoft.com/office/drawing/2014/main" id="{FCFD0499-1813-F2EE-9D05-FDFC915AC1E7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3;p9">
              <a:extLst>
                <a:ext uri="{FF2B5EF4-FFF2-40B4-BE49-F238E27FC236}">
                  <a16:creationId xmlns:a16="http://schemas.microsoft.com/office/drawing/2014/main" id="{1433F428-8501-8CAF-D907-0D3349C2F06E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4;p9">
              <a:extLst>
                <a:ext uri="{FF2B5EF4-FFF2-40B4-BE49-F238E27FC236}">
                  <a16:creationId xmlns:a16="http://schemas.microsoft.com/office/drawing/2014/main" id="{956EE946-944E-E3B4-794F-AD6BE97A480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5;p9">
              <a:extLst>
                <a:ext uri="{FF2B5EF4-FFF2-40B4-BE49-F238E27FC236}">
                  <a16:creationId xmlns:a16="http://schemas.microsoft.com/office/drawing/2014/main" id="{C781FAA0-06C2-BFAD-8F8B-42AEB7ED85A8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6;p9">
              <a:extLst>
                <a:ext uri="{FF2B5EF4-FFF2-40B4-BE49-F238E27FC236}">
                  <a16:creationId xmlns:a16="http://schemas.microsoft.com/office/drawing/2014/main" id="{C1B5BF67-500A-B9EC-998D-CF4D5A406B4C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7;p9">
              <a:extLst>
                <a:ext uri="{FF2B5EF4-FFF2-40B4-BE49-F238E27FC236}">
                  <a16:creationId xmlns:a16="http://schemas.microsoft.com/office/drawing/2014/main" id="{7A1CD99C-0C39-8116-4A3E-C7A54BC3A629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8;p9">
              <a:extLst>
                <a:ext uri="{FF2B5EF4-FFF2-40B4-BE49-F238E27FC236}">
                  <a16:creationId xmlns:a16="http://schemas.microsoft.com/office/drawing/2014/main" id="{4B2B0350-A958-548A-50C2-587675B8FD71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e 49">
            <a:extLst>
              <a:ext uri="{FF2B5EF4-FFF2-40B4-BE49-F238E27FC236}">
                <a16:creationId xmlns:a16="http://schemas.microsoft.com/office/drawing/2014/main" id="{C9B7F739-0F8F-617E-9172-6341BE862BFB}"/>
              </a:ext>
            </a:extLst>
          </p:cNvPr>
          <p:cNvGrpSpPr/>
          <p:nvPr/>
        </p:nvGrpSpPr>
        <p:grpSpPr>
          <a:xfrm>
            <a:off x="5610999" y="4897564"/>
            <a:ext cx="2683245" cy="1483764"/>
            <a:chOff x="244743" y="331773"/>
            <a:chExt cx="9044820" cy="4550742"/>
          </a:xfrm>
        </p:grpSpPr>
        <p:sp>
          <p:nvSpPr>
            <p:cNvPr id="36" name="Google Shape;115;p9">
              <a:extLst>
                <a:ext uri="{FF2B5EF4-FFF2-40B4-BE49-F238E27FC236}">
                  <a16:creationId xmlns:a16="http://schemas.microsoft.com/office/drawing/2014/main" id="{672D221B-51C0-A65E-C1C5-6DF0FF57A580}"/>
                </a:ext>
              </a:extLst>
            </p:cNvPr>
            <p:cNvSpPr/>
            <p:nvPr/>
          </p:nvSpPr>
          <p:spPr>
            <a:xfrm rot="20715123">
              <a:off x="7669532" y="3234602"/>
              <a:ext cx="1620031" cy="1647913"/>
            </a:xfrm>
            <a:custGeom>
              <a:avLst/>
              <a:gdLst/>
              <a:ahLst/>
              <a:cxnLst/>
              <a:rect l="l" t="t" r="r" b="b"/>
              <a:pathLst>
                <a:path w="549996" h="559316" extrusionOk="0">
                  <a:moveTo>
                    <a:pt x="536665" y="198722"/>
                  </a:moveTo>
                  <a:cubicBezTo>
                    <a:pt x="507988" y="55467"/>
                    <a:pt x="324589" y="-49573"/>
                    <a:pt x="179295" y="24291"/>
                  </a:cubicBezTo>
                  <a:cubicBezTo>
                    <a:pt x="17974" y="106420"/>
                    <a:pt x="-81169" y="375917"/>
                    <a:pt x="88111" y="512244"/>
                  </a:cubicBezTo>
                  <a:cubicBezTo>
                    <a:pt x="141168" y="554536"/>
                    <a:pt x="210888" y="558504"/>
                    <a:pt x="276092" y="557584"/>
                  </a:cubicBezTo>
                  <a:cubicBezTo>
                    <a:pt x="484178" y="579947"/>
                    <a:pt x="588999" y="381814"/>
                    <a:pt x="536665" y="19872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6;p9">
              <a:extLst>
                <a:ext uri="{FF2B5EF4-FFF2-40B4-BE49-F238E27FC236}">
                  <a16:creationId xmlns:a16="http://schemas.microsoft.com/office/drawing/2014/main" id="{222539D1-6ABC-9496-7441-8FAB12191E1E}"/>
                </a:ext>
              </a:extLst>
            </p:cNvPr>
            <p:cNvSpPr/>
            <p:nvPr/>
          </p:nvSpPr>
          <p:spPr>
            <a:xfrm>
              <a:off x="642525" y="331773"/>
              <a:ext cx="6943343" cy="927756"/>
            </a:xfrm>
            <a:custGeom>
              <a:avLst/>
              <a:gdLst/>
              <a:ahLst/>
              <a:cxnLst/>
              <a:rect l="l" t="t" r="r" b="b"/>
              <a:pathLst>
                <a:path w="3290684" h="399035" extrusionOk="0">
                  <a:moveTo>
                    <a:pt x="3288221" y="146895"/>
                  </a:moveTo>
                  <a:cubicBezTo>
                    <a:pt x="3288879" y="83708"/>
                    <a:pt x="3268160" y="25739"/>
                    <a:pt x="3196488" y="21201"/>
                  </a:cubicBezTo>
                  <a:cubicBezTo>
                    <a:pt x="2907830" y="16005"/>
                    <a:pt x="2618711" y="18197"/>
                    <a:pt x="2329921" y="14777"/>
                  </a:cubicBezTo>
                  <a:cubicBezTo>
                    <a:pt x="1580495" y="9866"/>
                    <a:pt x="931222" y="0"/>
                    <a:pt x="181841" y="0"/>
                  </a:cubicBezTo>
                  <a:cubicBezTo>
                    <a:pt x="-44245" y="0"/>
                    <a:pt x="4866" y="162044"/>
                    <a:pt x="3813" y="206244"/>
                  </a:cubicBezTo>
                  <a:cubicBezTo>
                    <a:pt x="-6272" y="347395"/>
                    <a:pt x="64456" y="394927"/>
                    <a:pt x="198174" y="383395"/>
                  </a:cubicBezTo>
                  <a:lnTo>
                    <a:pt x="1064019" y="387780"/>
                  </a:lnTo>
                  <a:lnTo>
                    <a:pt x="2795708" y="396549"/>
                  </a:lnTo>
                  <a:cubicBezTo>
                    <a:pt x="2909277" y="397119"/>
                    <a:pt x="3023284" y="400671"/>
                    <a:pt x="3136832" y="398128"/>
                  </a:cubicBezTo>
                  <a:cubicBezTo>
                    <a:pt x="3275790" y="400627"/>
                    <a:pt x="3299512" y="257767"/>
                    <a:pt x="3288221" y="1468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r>
                <a:rPr lang="pt-BR" sz="1350" b="1">
                  <a:solidFill>
                    <a:schemeClr val="lt1"/>
                  </a:solidFill>
                </a:rPr>
                <a:t>LOREM IPSUM</a:t>
              </a:r>
            </a:p>
          </p:txBody>
        </p:sp>
        <p:sp>
          <p:nvSpPr>
            <p:cNvPr id="38" name="Google Shape;117;p9">
              <a:extLst>
                <a:ext uri="{FF2B5EF4-FFF2-40B4-BE49-F238E27FC236}">
                  <a16:creationId xmlns:a16="http://schemas.microsoft.com/office/drawing/2014/main" id="{DFE48CEE-4A6F-633D-4791-F0F566C6BF07}"/>
                </a:ext>
              </a:extLst>
            </p:cNvPr>
            <p:cNvSpPr/>
            <p:nvPr/>
          </p:nvSpPr>
          <p:spPr>
            <a:xfrm>
              <a:off x="368194" y="422127"/>
              <a:ext cx="8379859" cy="4302579"/>
            </a:xfrm>
            <a:custGeom>
              <a:avLst/>
              <a:gdLst/>
              <a:ahLst/>
              <a:cxnLst/>
              <a:rect l="l" t="t" r="r" b="b"/>
              <a:pathLst>
                <a:path w="3971497" h="2039137" extrusionOk="0">
                  <a:moveTo>
                    <a:pt x="3947725" y="299512"/>
                  </a:moveTo>
                  <a:cubicBezTo>
                    <a:pt x="3924134" y="113307"/>
                    <a:pt x="3885284" y="33501"/>
                    <a:pt x="3686450" y="8902"/>
                  </a:cubicBezTo>
                  <a:cubicBezTo>
                    <a:pt x="3601997" y="-3398"/>
                    <a:pt x="3538196" y="330"/>
                    <a:pt x="3453085" y="1250"/>
                  </a:cubicBezTo>
                  <a:cubicBezTo>
                    <a:pt x="2545650" y="21443"/>
                    <a:pt x="1638390" y="51765"/>
                    <a:pt x="731371" y="878"/>
                  </a:cubicBezTo>
                  <a:cubicBezTo>
                    <a:pt x="642467" y="-87"/>
                    <a:pt x="553519" y="1250"/>
                    <a:pt x="464769" y="6534"/>
                  </a:cubicBezTo>
                  <a:cubicBezTo>
                    <a:pt x="385183" y="11292"/>
                    <a:pt x="302374" y="15304"/>
                    <a:pt x="224563" y="33743"/>
                  </a:cubicBezTo>
                  <a:cubicBezTo>
                    <a:pt x="159908" y="49090"/>
                    <a:pt x="106653" y="83204"/>
                    <a:pt x="86570" y="149329"/>
                  </a:cubicBezTo>
                  <a:cubicBezTo>
                    <a:pt x="9067" y="671747"/>
                    <a:pt x="-7925" y="1209227"/>
                    <a:pt x="2994" y="1737127"/>
                  </a:cubicBezTo>
                  <a:cubicBezTo>
                    <a:pt x="7729" y="2035301"/>
                    <a:pt x="225024" y="2012784"/>
                    <a:pt x="454881" y="2012828"/>
                  </a:cubicBezTo>
                  <a:cubicBezTo>
                    <a:pt x="1452075" y="2021379"/>
                    <a:pt x="2463170" y="2030543"/>
                    <a:pt x="3459136" y="2039138"/>
                  </a:cubicBezTo>
                  <a:cubicBezTo>
                    <a:pt x="3468432" y="2039138"/>
                    <a:pt x="3468235" y="2024426"/>
                    <a:pt x="3458544" y="2024339"/>
                  </a:cubicBezTo>
                  <a:cubicBezTo>
                    <a:pt x="2395752" y="2013552"/>
                    <a:pt x="1331030" y="2008487"/>
                    <a:pt x="268237" y="1995157"/>
                  </a:cubicBezTo>
                  <a:cubicBezTo>
                    <a:pt x="201871" y="1991167"/>
                    <a:pt x="129981" y="1978933"/>
                    <a:pt x="80870" y="1929997"/>
                  </a:cubicBezTo>
                  <a:cubicBezTo>
                    <a:pt x="27856" y="1877181"/>
                    <a:pt x="19898" y="1797332"/>
                    <a:pt x="17289" y="1726406"/>
                  </a:cubicBezTo>
                  <a:cubicBezTo>
                    <a:pt x="11150" y="1553355"/>
                    <a:pt x="12904" y="1379647"/>
                    <a:pt x="17289" y="1206596"/>
                  </a:cubicBezTo>
                  <a:cubicBezTo>
                    <a:pt x="24962" y="897125"/>
                    <a:pt x="46317" y="588368"/>
                    <a:pt x="81352" y="280328"/>
                  </a:cubicBezTo>
                  <a:cubicBezTo>
                    <a:pt x="89990" y="206026"/>
                    <a:pt x="89333" y="112868"/>
                    <a:pt x="163591" y="71825"/>
                  </a:cubicBezTo>
                  <a:cubicBezTo>
                    <a:pt x="194285" y="54286"/>
                    <a:pt x="229825" y="46349"/>
                    <a:pt x="264444" y="40978"/>
                  </a:cubicBezTo>
                  <a:cubicBezTo>
                    <a:pt x="347341" y="28174"/>
                    <a:pt x="431728" y="22408"/>
                    <a:pt x="515502" y="18746"/>
                  </a:cubicBezTo>
                  <a:cubicBezTo>
                    <a:pt x="692894" y="11029"/>
                    <a:pt x="870483" y="17869"/>
                    <a:pt x="1047743" y="26113"/>
                  </a:cubicBezTo>
                  <a:cubicBezTo>
                    <a:pt x="1755029" y="63845"/>
                    <a:pt x="2462863" y="37711"/>
                    <a:pt x="3170346" y="20654"/>
                  </a:cubicBezTo>
                  <a:cubicBezTo>
                    <a:pt x="3346028" y="20478"/>
                    <a:pt x="3500947" y="3289"/>
                    <a:pt x="3675948" y="22605"/>
                  </a:cubicBezTo>
                  <a:cubicBezTo>
                    <a:pt x="3819576" y="42556"/>
                    <a:pt x="3893001" y="73821"/>
                    <a:pt x="3920034" y="229880"/>
                  </a:cubicBezTo>
                  <a:cubicBezTo>
                    <a:pt x="4003348" y="663591"/>
                    <a:pt x="3918609" y="1093707"/>
                    <a:pt x="3926392" y="1543489"/>
                  </a:cubicBezTo>
                  <a:cubicBezTo>
                    <a:pt x="3926568" y="1553092"/>
                    <a:pt x="3940665" y="1547436"/>
                    <a:pt x="3940490" y="1538337"/>
                  </a:cubicBezTo>
                  <a:cubicBezTo>
                    <a:pt x="3933321" y="1127383"/>
                    <a:pt x="4008215" y="711694"/>
                    <a:pt x="3947725" y="2995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;p9">
              <a:extLst>
                <a:ext uri="{FF2B5EF4-FFF2-40B4-BE49-F238E27FC236}">
                  <a16:creationId xmlns:a16="http://schemas.microsoft.com/office/drawing/2014/main" id="{BC74D957-FD4E-FBA5-A685-6641F44B9E2D}"/>
                </a:ext>
              </a:extLst>
            </p:cNvPr>
            <p:cNvSpPr/>
            <p:nvPr/>
          </p:nvSpPr>
          <p:spPr>
            <a:xfrm>
              <a:off x="325536" y="1027644"/>
              <a:ext cx="113330" cy="954049"/>
            </a:xfrm>
            <a:custGeom>
              <a:avLst/>
              <a:gdLst/>
              <a:ahLst/>
              <a:cxnLst/>
              <a:rect l="l" t="t" r="r" b="b"/>
              <a:pathLst>
                <a:path w="53711" h="452156" extrusionOk="0">
                  <a:moveTo>
                    <a:pt x="39194" y="6047"/>
                  </a:moveTo>
                  <a:cubicBezTo>
                    <a:pt x="16217" y="151582"/>
                    <a:pt x="8039" y="298805"/>
                    <a:pt x="15" y="445744"/>
                  </a:cubicBezTo>
                  <a:cubicBezTo>
                    <a:pt x="-533" y="455478"/>
                    <a:pt x="14244" y="453439"/>
                    <a:pt x="14748" y="444275"/>
                  </a:cubicBezTo>
                  <a:cubicBezTo>
                    <a:pt x="22707" y="298586"/>
                    <a:pt x="30819" y="152678"/>
                    <a:pt x="53598" y="8393"/>
                  </a:cubicBezTo>
                  <a:cubicBezTo>
                    <a:pt x="55133" y="-1298"/>
                    <a:pt x="40597" y="-3271"/>
                    <a:pt x="39194" y="60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1;p9">
              <a:extLst>
                <a:ext uri="{FF2B5EF4-FFF2-40B4-BE49-F238E27FC236}">
                  <a16:creationId xmlns:a16="http://schemas.microsoft.com/office/drawing/2014/main" id="{EDAA61FA-4A91-5884-1B3C-2F58F365C2F5}"/>
                </a:ext>
              </a:extLst>
            </p:cNvPr>
            <p:cNvSpPr/>
            <p:nvPr/>
          </p:nvSpPr>
          <p:spPr>
            <a:xfrm>
              <a:off x="257001" y="1121076"/>
              <a:ext cx="80437" cy="399039"/>
            </a:xfrm>
            <a:custGeom>
              <a:avLst/>
              <a:gdLst/>
              <a:ahLst/>
              <a:cxnLst/>
              <a:rect l="l" t="t" r="r" b="b"/>
              <a:pathLst>
                <a:path w="38122" h="189118" extrusionOk="0">
                  <a:moveTo>
                    <a:pt x="23673" y="6072"/>
                  </a:moveTo>
                  <a:cubicBezTo>
                    <a:pt x="15809" y="64288"/>
                    <a:pt x="7945" y="122498"/>
                    <a:pt x="82" y="180701"/>
                  </a:cubicBezTo>
                  <a:cubicBezTo>
                    <a:pt x="-1212" y="190414"/>
                    <a:pt x="13237" y="192409"/>
                    <a:pt x="14486" y="183047"/>
                  </a:cubicBezTo>
                  <a:cubicBezTo>
                    <a:pt x="22364" y="124844"/>
                    <a:pt x="30213" y="66634"/>
                    <a:pt x="38033" y="8418"/>
                  </a:cubicBezTo>
                  <a:cubicBezTo>
                    <a:pt x="39393" y="-1295"/>
                    <a:pt x="24879" y="-3290"/>
                    <a:pt x="23673" y="60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2;p9">
              <a:extLst>
                <a:ext uri="{FF2B5EF4-FFF2-40B4-BE49-F238E27FC236}">
                  <a16:creationId xmlns:a16="http://schemas.microsoft.com/office/drawing/2014/main" id="{0961DD00-9CBE-6915-22EB-CB3EDA8F783E}"/>
                </a:ext>
              </a:extLst>
            </p:cNvPr>
            <p:cNvSpPr/>
            <p:nvPr/>
          </p:nvSpPr>
          <p:spPr>
            <a:xfrm>
              <a:off x="2910561" y="377935"/>
              <a:ext cx="1377041" cy="66908"/>
            </a:xfrm>
            <a:custGeom>
              <a:avLst/>
              <a:gdLst/>
              <a:ahLst/>
              <a:cxnLst/>
              <a:rect l="l" t="t" r="r" b="b"/>
              <a:pathLst>
                <a:path w="652626" h="31710" extrusionOk="0">
                  <a:moveTo>
                    <a:pt x="645179" y="13550"/>
                  </a:moveTo>
                  <a:cubicBezTo>
                    <a:pt x="432971" y="20774"/>
                    <a:pt x="220527" y="16258"/>
                    <a:pt x="8819" y="23"/>
                  </a:cubicBezTo>
                  <a:cubicBezTo>
                    <a:pt x="-280" y="-657"/>
                    <a:pt x="-3941" y="13989"/>
                    <a:pt x="5662" y="14712"/>
                  </a:cubicBezTo>
                  <a:cubicBezTo>
                    <a:pt x="218646" y="31045"/>
                    <a:pt x="432371" y="35612"/>
                    <a:pt x="645859" y="28393"/>
                  </a:cubicBezTo>
                  <a:cubicBezTo>
                    <a:pt x="655067" y="28043"/>
                    <a:pt x="654914" y="13178"/>
                    <a:pt x="645179" y="135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3;p9">
              <a:extLst>
                <a:ext uri="{FF2B5EF4-FFF2-40B4-BE49-F238E27FC236}">
                  <a16:creationId xmlns:a16="http://schemas.microsoft.com/office/drawing/2014/main" id="{62A6423C-146C-927F-7FAC-0A45ABE75A41}"/>
                </a:ext>
              </a:extLst>
            </p:cNvPr>
            <p:cNvSpPr/>
            <p:nvPr/>
          </p:nvSpPr>
          <p:spPr>
            <a:xfrm>
              <a:off x="4390454" y="411302"/>
              <a:ext cx="263959" cy="31226"/>
            </a:xfrm>
            <a:custGeom>
              <a:avLst/>
              <a:gdLst/>
              <a:ahLst/>
              <a:cxnLst/>
              <a:rect l="l" t="t" r="r" b="b"/>
              <a:pathLst>
                <a:path w="125099" h="14799" extrusionOk="0">
                  <a:moveTo>
                    <a:pt x="117661" y="0"/>
                  </a:moveTo>
                  <a:lnTo>
                    <a:pt x="6833" y="0"/>
                  </a:lnTo>
                  <a:cubicBezTo>
                    <a:pt x="-2463" y="0"/>
                    <a:pt x="-2288" y="14799"/>
                    <a:pt x="7446" y="14799"/>
                  </a:cubicBezTo>
                  <a:lnTo>
                    <a:pt x="118275" y="14799"/>
                  </a:lnTo>
                  <a:cubicBezTo>
                    <a:pt x="127571" y="14887"/>
                    <a:pt x="127374" y="0"/>
                    <a:pt x="1176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4;p9">
              <a:extLst>
                <a:ext uri="{FF2B5EF4-FFF2-40B4-BE49-F238E27FC236}">
                  <a16:creationId xmlns:a16="http://schemas.microsoft.com/office/drawing/2014/main" id="{2170118E-E5E7-2334-8C8E-6B2CF41B2C6B}"/>
                </a:ext>
              </a:extLst>
            </p:cNvPr>
            <p:cNvSpPr/>
            <p:nvPr/>
          </p:nvSpPr>
          <p:spPr>
            <a:xfrm>
              <a:off x="8371587" y="397372"/>
              <a:ext cx="290374" cy="231224"/>
            </a:xfrm>
            <a:custGeom>
              <a:avLst/>
              <a:gdLst/>
              <a:ahLst/>
              <a:cxnLst/>
              <a:rect l="l" t="t" r="r" b="b"/>
              <a:pathLst>
                <a:path w="137618" h="109585" extrusionOk="0">
                  <a:moveTo>
                    <a:pt x="136999" y="99882"/>
                  </a:moveTo>
                  <a:cubicBezTo>
                    <a:pt x="113869" y="47085"/>
                    <a:pt x="65635" y="9548"/>
                    <a:pt x="8785" y="104"/>
                  </a:cubicBezTo>
                  <a:cubicBezTo>
                    <a:pt x="-292" y="-1365"/>
                    <a:pt x="-3910" y="13258"/>
                    <a:pt x="5627" y="14771"/>
                  </a:cubicBezTo>
                  <a:cubicBezTo>
                    <a:pt x="57435" y="23274"/>
                    <a:pt x="101482" y="57237"/>
                    <a:pt x="122902" y="105166"/>
                  </a:cubicBezTo>
                  <a:cubicBezTo>
                    <a:pt x="126738" y="113936"/>
                    <a:pt x="140705" y="108323"/>
                    <a:pt x="136999" y="99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5;p9">
              <a:extLst>
                <a:ext uri="{FF2B5EF4-FFF2-40B4-BE49-F238E27FC236}">
                  <a16:creationId xmlns:a16="http://schemas.microsoft.com/office/drawing/2014/main" id="{985C33FB-1E05-0770-E764-EDF79321E0D3}"/>
                </a:ext>
              </a:extLst>
            </p:cNvPr>
            <p:cNvSpPr/>
            <p:nvPr/>
          </p:nvSpPr>
          <p:spPr>
            <a:xfrm>
              <a:off x="8526304" y="347275"/>
              <a:ext cx="132428" cy="91243"/>
            </a:xfrm>
            <a:custGeom>
              <a:avLst/>
              <a:gdLst/>
              <a:ahLst/>
              <a:cxnLst/>
              <a:rect l="l" t="t" r="r" b="b"/>
              <a:pathLst>
                <a:path w="62762" h="43243" extrusionOk="0">
                  <a:moveTo>
                    <a:pt x="60351" y="30032"/>
                  </a:moveTo>
                  <a:cubicBezTo>
                    <a:pt x="45705" y="17367"/>
                    <a:pt x="28955" y="7372"/>
                    <a:pt x="10845" y="500"/>
                  </a:cubicBezTo>
                  <a:cubicBezTo>
                    <a:pt x="2273" y="-2745"/>
                    <a:pt x="-4765" y="10739"/>
                    <a:pt x="4092" y="14093"/>
                  </a:cubicBezTo>
                  <a:cubicBezTo>
                    <a:pt x="20996" y="20446"/>
                    <a:pt x="36672" y="29731"/>
                    <a:pt x="50353" y="41521"/>
                  </a:cubicBezTo>
                  <a:cubicBezTo>
                    <a:pt x="57413" y="47594"/>
                    <a:pt x="67410" y="36127"/>
                    <a:pt x="60351" y="30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9">
              <a:extLst>
                <a:ext uri="{FF2B5EF4-FFF2-40B4-BE49-F238E27FC236}">
                  <a16:creationId xmlns:a16="http://schemas.microsoft.com/office/drawing/2014/main" id="{6CF33D75-AD64-1545-7747-6F17646C1FF8}"/>
                </a:ext>
              </a:extLst>
            </p:cNvPr>
            <p:cNvSpPr/>
            <p:nvPr/>
          </p:nvSpPr>
          <p:spPr>
            <a:xfrm>
              <a:off x="244743" y="4094361"/>
              <a:ext cx="746254" cy="775710"/>
            </a:xfrm>
            <a:custGeom>
              <a:avLst/>
              <a:gdLst/>
              <a:ahLst/>
              <a:cxnLst/>
              <a:rect l="l" t="t" r="r" b="b"/>
              <a:pathLst>
                <a:path w="353675" h="367635" extrusionOk="0">
                  <a:moveTo>
                    <a:pt x="349850" y="316408"/>
                  </a:moveTo>
                  <a:cubicBezTo>
                    <a:pt x="344216" y="307967"/>
                    <a:pt x="337265" y="300140"/>
                    <a:pt x="331061" y="292094"/>
                  </a:cubicBezTo>
                  <a:cubicBezTo>
                    <a:pt x="325295" y="284639"/>
                    <a:pt x="312907" y="293387"/>
                    <a:pt x="318542" y="300688"/>
                  </a:cubicBezTo>
                  <a:cubicBezTo>
                    <a:pt x="320142" y="302661"/>
                    <a:pt x="330951" y="317022"/>
                    <a:pt x="332574" y="318447"/>
                  </a:cubicBezTo>
                  <a:cubicBezTo>
                    <a:pt x="270198" y="313689"/>
                    <a:pt x="197781" y="305292"/>
                    <a:pt x="142554" y="274598"/>
                  </a:cubicBezTo>
                  <a:cubicBezTo>
                    <a:pt x="87348" y="239760"/>
                    <a:pt x="52202" y="175937"/>
                    <a:pt x="31747" y="115404"/>
                  </a:cubicBezTo>
                  <a:cubicBezTo>
                    <a:pt x="20542" y="80171"/>
                    <a:pt x="14804" y="43432"/>
                    <a:pt x="14733" y="6461"/>
                  </a:cubicBezTo>
                  <a:cubicBezTo>
                    <a:pt x="14733" y="-3318"/>
                    <a:pt x="-44" y="-1323"/>
                    <a:pt x="0" y="7930"/>
                  </a:cubicBezTo>
                  <a:cubicBezTo>
                    <a:pt x="1184" y="107971"/>
                    <a:pt x="41065" y="213209"/>
                    <a:pt x="119862" y="277470"/>
                  </a:cubicBezTo>
                  <a:cubicBezTo>
                    <a:pt x="177501" y="318403"/>
                    <a:pt x="263467" y="328116"/>
                    <a:pt x="332705" y="333158"/>
                  </a:cubicBezTo>
                  <a:cubicBezTo>
                    <a:pt x="322510" y="340196"/>
                    <a:pt x="316437" y="346182"/>
                    <a:pt x="307470" y="353702"/>
                  </a:cubicBezTo>
                  <a:cubicBezTo>
                    <a:pt x="300301" y="359863"/>
                    <a:pt x="307821" y="372250"/>
                    <a:pt x="315275" y="365848"/>
                  </a:cubicBezTo>
                  <a:lnTo>
                    <a:pt x="340028" y="344647"/>
                  </a:lnTo>
                  <a:cubicBezTo>
                    <a:pt x="350048" y="337171"/>
                    <a:pt x="359037" y="328927"/>
                    <a:pt x="349850" y="3164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7;p9">
              <a:extLst>
                <a:ext uri="{FF2B5EF4-FFF2-40B4-BE49-F238E27FC236}">
                  <a16:creationId xmlns:a16="http://schemas.microsoft.com/office/drawing/2014/main" id="{4FABAA32-B8C5-ECE7-E354-CA7FEE8CF3E5}"/>
                </a:ext>
              </a:extLst>
            </p:cNvPr>
            <p:cNvSpPr/>
            <p:nvPr/>
          </p:nvSpPr>
          <p:spPr>
            <a:xfrm>
              <a:off x="8624662" y="1757104"/>
              <a:ext cx="200902" cy="172792"/>
            </a:xfrm>
            <a:custGeom>
              <a:avLst/>
              <a:gdLst/>
              <a:ahLst/>
              <a:cxnLst/>
              <a:rect l="l" t="t" r="r" b="b"/>
              <a:pathLst>
                <a:path w="95214" h="81892" extrusionOk="0">
                  <a:moveTo>
                    <a:pt x="92489" y="65480"/>
                  </a:moveTo>
                  <a:lnTo>
                    <a:pt x="61028" y="43753"/>
                  </a:lnTo>
                  <a:cubicBezTo>
                    <a:pt x="70521" y="33157"/>
                    <a:pt x="80036" y="22580"/>
                    <a:pt x="89530" y="12028"/>
                  </a:cubicBezTo>
                  <a:cubicBezTo>
                    <a:pt x="96107" y="4771"/>
                    <a:pt x="85145" y="-4635"/>
                    <a:pt x="78567" y="2600"/>
                  </a:cubicBezTo>
                  <a:lnTo>
                    <a:pt x="48991" y="35487"/>
                  </a:lnTo>
                  <a:lnTo>
                    <a:pt x="12684" y="10383"/>
                  </a:lnTo>
                  <a:cubicBezTo>
                    <a:pt x="5098" y="5144"/>
                    <a:pt x="-4856" y="16610"/>
                    <a:pt x="2687" y="21872"/>
                  </a:cubicBezTo>
                  <a:lnTo>
                    <a:pt x="38796" y="46844"/>
                  </a:lnTo>
                  <a:lnTo>
                    <a:pt x="18275" y="69865"/>
                  </a:lnTo>
                  <a:cubicBezTo>
                    <a:pt x="11697" y="77122"/>
                    <a:pt x="22660" y="86527"/>
                    <a:pt x="29237" y="79292"/>
                  </a:cubicBezTo>
                  <a:lnTo>
                    <a:pt x="50942" y="55175"/>
                  </a:lnTo>
                  <a:lnTo>
                    <a:pt x="82601" y="77100"/>
                  </a:lnTo>
                  <a:cubicBezTo>
                    <a:pt x="90078" y="82296"/>
                    <a:pt x="100119" y="70829"/>
                    <a:pt x="92489" y="654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;p9">
              <a:extLst>
                <a:ext uri="{FF2B5EF4-FFF2-40B4-BE49-F238E27FC236}">
                  <a16:creationId xmlns:a16="http://schemas.microsoft.com/office/drawing/2014/main" id="{BEA5EA90-1011-B534-95C0-041234FAD34A}"/>
                </a:ext>
              </a:extLst>
            </p:cNvPr>
            <p:cNvSpPr/>
            <p:nvPr/>
          </p:nvSpPr>
          <p:spPr>
            <a:xfrm>
              <a:off x="4654424" y="4555495"/>
              <a:ext cx="681049" cy="214332"/>
            </a:xfrm>
            <a:custGeom>
              <a:avLst/>
              <a:gdLst/>
              <a:ahLst/>
              <a:cxnLst/>
              <a:rect l="l" t="t" r="r" b="b"/>
              <a:pathLst>
                <a:path w="322772" h="101579" extrusionOk="0">
                  <a:moveTo>
                    <a:pt x="308867" y="12831"/>
                  </a:moveTo>
                  <a:cubicBezTo>
                    <a:pt x="298146" y="35457"/>
                    <a:pt x="274994" y="116227"/>
                    <a:pt x="241691" y="74877"/>
                  </a:cubicBezTo>
                  <a:cubicBezTo>
                    <a:pt x="226606" y="51615"/>
                    <a:pt x="229566" y="5595"/>
                    <a:pt x="194224" y="334"/>
                  </a:cubicBezTo>
                  <a:cubicBezTo>
                    <a:pt x="178877" y="-1990"/>
                    <a:pt x="165349" y="8161"/>
                    <a:pt x="157325" y="20460"/>
                  </a:cubicBezTo>
                  <a:cubicBezTo>
                    <a:pt x="146363" y="37211"/>
                    <a:pt x="147130" y="60538"/>
                    <a:pt x="133361" y="75425"/>
                  </a:cubicBezTo>
                  <a:cubicBezTo>
                    <a:pt x="125907" y="83493"/>
                    <a:pt x="113761" y="87221"/>
                    <a:pt x="105692" y="77925"/>
                  </a:cubicBezTo>
                  <a:cubicBezTo>
                    <a:pt x="91836" y="58697"/>
                    <a:pt x="101308" y="30480"/>
                    <a:pt x="85040" y="12019"/>
                  </a:cubicBezTo>
                  <a:cubicBezTo>
                    <a:pt x="56538" y="-22380"/>
                    <a:pt x="11110" y="29318"/>
                    <a:pt x="630" y="55386"/>
                  </a:cubicBezTo>
                  <a:cubicBezTo>
                    <a:pt x="-3009" y="64441"/>
                    <a:pt x="10145" y="70339"/>
                    <a:pt x="13785" y="61415"/>
                  </a:cubicBezTo>
                  <a:cubicBezTo>
                    <a:pt x="27992" y="24319"/>
                    <a:pt x="78221" y="-12668"/>
                    <a:pt x="82496" y="51571"/>
                  </a:cubicBezTo>
                  <a:cubicBezTo>
                    <a:pt x="84097" y="65734"/>
                    <a:pt x="86640" y="82003"/>
                    <a:pt x="98129" y="91803"/>
                  </a:cubicBezTo>
                  <a:cubicBezTo>
                    <a:pt x="110954" y="102765"/>
                    <a:pt x="128560" y="98863"/>
                    <a:pt x="140355" y="88558"/>
                  </a:cubicBezTo>
                  <a:cubicBezTo>
                    <a:pt x="155703" y="75184"/>
                    <a:pt x="157632" y="55079"/>
                    <a:pt x="164867" y="37255"/>
                  </a:cubicBezTo>
                  <a:cubicBezTo>
                    <a:pt x="172102" y="19430"/>
                    <a:pt x="191308" y="5464"/>
                    <a:pt x="205690" y="25086"/>
                  </a:cubicBezTo>
                  <a:cubicBezTo>
                    <a:pt x="222397" y="47844"/>
                    <a:pt x="217508" y="92066"/>
                    <a:pt x="250965" y="100880"/>
                  </a:cubicBezTo>
                  <a:cubicBezTo>
                    <a:pt x="294375" y="108729"/>
                    <a:pt x="307464" y="48633"/>
                    <a:pt x="322022" y="18904"/>
                  </a:cubicBezTo>
                  <a:cubicBezTo>
                    <a:pt x="326034" y="9915"/>
                    <a:pt x="312836" y="4039"/>
                    <a:pt x="308867" y="12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endParaRPr lang="pt-BR" sz="135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TextBox 82">
            <a:extLst>
              <a:ext uri="{FF2B5EF4-FFF2-40B4-BE49-F238E27FC236}">
                <a16:creationId xmlns:a16="http://schemas.microsoft.com/office/drawing/2014/main" id="{3DB624C2-15BA-849B-E4C6-7E60F399B1C6}"/>
              </a:ext>
            </a:extLst>
          </p:cNvPr>
          <p:cNvSpPr txBox="1"/>
          <p:nvPr/>
        </p:nvSpPr>
        <p:spPr>
          <a:xfrm>
            <a:off x="5824541" y="5383438"/>
            <a:ext cx="2132139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pt-BR" sz="2000"/>
              <a:t>Ou como interagir com ele</a:t>
            </a:r>
          </a:p>
        </p:txBody>
      </p:sp>
      <p:sp>
        <p:nvSpPr>
          <p:cNvPr id="54" name="Google Shape;657;p26">
            <a:extLst>
              <a:ext uri="{FF2B5EF4-FFF2-40B4-BE49-F238E27FC236}">
                <a16:creationId xmlns:a16="http://schemas.microsoft.com/office/drawing/2014/main" id="{3B9E6A24-F238-3B80-1044-1F23ECDF7DA6}"/>
              </a:ext>
            </a:extLst>
          </p:cNvPr>
          <p:cNvSpPr/>
          <p:nvPr/>
        </p:nvSpPr>
        <p:spPr>
          <a:xfrm>
            <a:off x="1003967" y="1214968"/>
            <a:ext cx="4607032" cy="1020307"/>
          </a:xfrm>
          <a:prstGeom prst="homePlate">
            <a:avLst>
              <a:gd name="adj" fmla="val 29403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5" name="Google Shape;658;p26">
            <a:extLst>
              <a:ext uri="{FF2B5EF4-FFF2-40B4-BE49-F238E27FC236}">
                <a16:creationId xmlns:a16="http://schemas.microsoft.com/office/drawing/2014/main" id="{0B2175B2-A162-797D-3258-7B2FA6F683E4}"/>
              </a:ext>
            </a:extLst>
          </p:cNvPr>
          <p:cNvSpPr/>
          <p:nvPr/>
        </p:nvSpPr>
        <p:spPr>
          <a:xfrm>
            <a:off x="323528" y="1136506"/>
            <a:ext cx="1359057" cy="1177205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alpha val="5866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6" name="Google Shape;659;p26">
            <a:extLst>
              <a:ext uri="{FF2B5EF4-FFF2-40B4-BE49-F238E27FC236}">
                <a16:creationId xmlns:a16="http://schemas.microsoft.com/office/drawing/2014/main" id="{6C23B870-1416-8871-0586-4B434EB5F14A}"/>
              </a:ext>
            </a:extLst>
          </p:cNvPr>
          <p:cNvSpPr/>
          <p:nvPr/>
        </p:nvSpPr>
        <p:spPr>
          <a:xfrm>
            <a:off x="503562" y="1292467"/>
            <a:ext cx="999096" cy="865280"/>
          </a:xfrm>
          <a:prstGeom prst="hexagon">
            <a:avLst>
              <a:gd name="adj" fmla="val 2872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lang="pt-BR" sz="135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200D723-17CF-4D8D-3706-6E1BC9DDBD46}"/>
              </a:ext>
            </a:extLst>
          </p:cNvPr>
          <p:cNvSpPr txBox="1"/>
          <p:nvPr/>
        </p:nvSpPr>
        <p:spPr>
          <a:xfrm>
            <a:off x="1650229" y="1321150"/>
            <a:ext cx="368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/>
                </a:solidFill>
              </a:rPr>
              <a:t>Quando você tenta explicar para alguém a sua ideia...</a:t>
            </a:r>
          </a:p>
        </p:txBody>
      </p:sp>
    </p:spTree>
    <p:extLst>
      <p:ext uri="{BB962C8B-B14F-4D97-AF65-F5344CB8AC3E}">
        <p14:creationId xmlns:p14="http://schemas.microsoft.com/office/powerpoint/2010/main" val="82061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23528" y="908720"/>
            <a:ext cx="4320483" cy="1177205"/>
            <a:chOff x="323528" y="1136506"/>
            <a:chExt cx="4320483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4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4956141-0A3B-C91E-5ED3-374D346285F5}"/>
              </a:ext>
            </a:extLst>
          </p:cNvPr>
          <p:cNvGrpSpPr/>
          <p:nvPr/>
        </p:nvGrpSpPr>
        <p:grpSpPr>
          <a:xfrm>
            <a:off x="352961" y="908720"/>
            <a:ext cx="4291050" cy="1177205"/>
            <a:chOff x="352961" y="1136506"/>
            <a:chExt cx="4291050" cy="1177205"/>
          </a:xfrm>
        </p:grpSpPr>
        <p:sp>
          <p:nvSpPr>
            <p:cNvPr id="54" name="Google Shape;657;p26">
              <a:extLst>
                <a:ext uri="{FF2B5EF4-FFF2-40B4-BE49-F238E27FC236}">
                  <a16:creationId xmlns:a16="http://schemas.microsoft.com/office/drawing/2014/main" id="{3B9E6A24-F238-3B80-1044-1F23ECDF7DA6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5" name="Google Shape;658;p26">
              <a:extLst>
                <a:ext uri="{FF2B5EF4-FFF2-40B4-BE49-F238E27FC236}">
                  <a16:creationId xmlns:a16="http://schemas.microsoft.com/office/drawing/2014/main" id="{0B2175B2-A162-797D-3258-7B2FA6F683E4}"/>
                </a:ext>
              </a:extLst>
            </p:cNvPr>
            <p:cNvSpPr/>
            <p:nvPr/>
          </p:nvSpPr>
          <p:spPr>
            <a:xfrm>
              <a:off x="352961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6" name="Google Shape;659;p26">
              <a:extLst>
                <a:ext uri="{FF2B5EF4-FFF2-40B4-BE49-F238E27FC236}">
                  <a16:creationId xmlns:a16="http://schemas.microsoft.com/office/drawing/2014/main" id="{6C23B870-1416-8871-0586-4B434EB5F14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8" name="TextBox 37">
              <a:extLst>
                <a:ext uri="{FF2B5EF4-FFF2-40B4-BE49-F238E27FC236}">
                  <a16:creationId xmlns:a16="http://schemas.microsoft.com/office/drawing/2014/main" id="{E200D723-17CF-4D8D-3706-6E1BC9DDBD4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1"/>
                  </a:solidFill>
                </a:rPr>
                <a:t>Esse diagrama tenta esclarecer quais são as funcionalidades do sistema;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6054F4E-4654-A95C-2814-EE1910CF9C1B}"/>
              </a:ext>
            </a:extLst>
          </p:cNvPr>
          <p:cNvGrpSpPr/>
          <p:nvPr/>
        </p:nvGrpSpPr>
        <p:grpSpPr>
          <a:xfrm>
            <a:off x="435011" y="2372883"/>
            <a:ext cx="4208999" cy="1177205"/>
            <a:chOff x="435011" y="2716125"/>
            <a:chExt cx="4208999" cy="1177205"/>
          </a:xfrm>
        </p:grpSpPr>
        <p:sp>
          <p:nvSpPr>
            <p:cNvPr id="2" name="Google Shape;663;p26">
              <a:extLst>
                <a:ext uri="{FF2B5EF4-FFF2-40B4-BE49-F238E27FC236}">
                  <a16:creationId xmlns:a16="http://schemas.microsoft.com/office/drawing/2014/main" id="{3D83B0E6-A75F-82B6-E8A4-F7A0952152BC}"/>
                </a:ext>
              </a:extLst>
            </p:cNvPr>
            <p:cNvSpPr/>
            <p:nvPr/>
          </p:nvSpPr>
          <p:spPr>
            <a:xfrm>
              <a:off x="1115616" y="2794587"/>
              <a:ext cx="3528394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4" name="Google Shape;664;p26">
              <a:extLst>
                <a:ext uri="{FF2B5EF4-FFF2-40B4-BE49-F238E27FC236}">
                  <a16:creationId xmlns:a16="http://schemas.microsoft.com/office/drawing/2014/main" id="{CECE9378-E1CA-A3CC-939E-0D6D1AF9EE7E}"/>
                </a:ext>
              </a:extLst>
            </p:cNvPr>
            <p:cNvSpPr/>
            <p:nvPr/>
          </p:nvSpPr>
          <p:spPr>
            <a:xfrm>
              <a:off x="435011" y="2716125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" name="Google Shape;665;p26">
              <a:extLst>
                <a:ext uri="{FF2B5EF4-FFF2-40B4-BE49-F238E27FC236}">
                  <a16:creationId xmlns:a16="http://schemas.microsoft.com/office/drawing/2014/main" id="{79DA51DB-4D69-7E49-F467-CC4C9920A728}"/>
                </a:ext>
              </a:extLst>
            </p:cNvPr>
            <p:cNvSpPr/>
            <p:nvPr/>
          </p:nvSpPr>
          <p:spPr>
            <a:xfrm>
              <a:off x="615045" y="2872086"/>
              <a:ext cx="999095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8D0B72F1-C874-2B6C-9519-D2A5074C88CF}"/>
                </a:ext>
              </a:extLst>
            </p:cNvPr>
            <p:cNvSpPr txBox="1"/>
            <p:nvPr/>
          </p:nvSpPr>
          <p:spPr>
            <a:xfrm>
              <a:off x="1761713" y="2902790"/>
              <a:ext cx="2738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chemeClr val="accent2"/>
                  </a:solidFill>
                </a:rPr>
                <a:t>E também quem ou o quê irá fazer uso dessas funcionalidades;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888CD95-10DA-69F0-E027-FA26431C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24" y="1541450"/>
            <a:ext cx="3582607" cy="4047790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4B03E0-D9DE-60BF-3616-882CF22E8201}"/>
              </a:ext>
            </a:extLst>
          </p:cNvPr>
          <p:cNvGrpSpPr/>
          <p:nvPr/>
        </p:nvGrpSpPr>
        <p:grpSpPr>
          <a:xfrm>
            <a:off x="502875" y="3837046"/>
            <a:ext cx="4141135" cy="1177205"/>
            <a:chOff x="502875" y="4295744"/>
            <a:chExt cx="4141135" cy="1177205"/>
          </a:xfrm>
        </p:grpSpPr>
        <p:sp>
          <p:nvSpPr>
            <p:cNvPr id="11" name="Google Shape;645;p26">
              <a:extLst>
                <a:ext uri="{FF2B5EF4-FFF2-40B4-BE49-F238E27FC236}">
                  <a16:creationId xmlns:a16="http://schemas.microsoft.com/office/drawing/2014/main" id="{27BC3644-A041-DE88-F37C-7B266790B8C6}"/>
                </a:ext>
              </a:extLst>
            </p:cNvPr>
            <p:cNvSpPr/>
            <p:nvPr/>
          </p:nvSpPr>
          <p:spPr>
            <a:xfrm>
              <a:off x="1171617" y="4374206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2" name="Google Shape;646;p26">
              <a:extLst>
                <a:ext uri="{FF2B5EF4-FFF2-40B4-BE49-F238E27FC236}">
                  <a16:creationId xmlns:a16="http://schemas.microsoft.com/office/drawing/2014/main" id="{01579D60-93D8-CD2C-7766-B74177AD146B}"/>
                </a:ext>
              </a:extLst>
            </p:cNvPr>
            <p:cNvSpPr/>
            <p:nvPr/>
          </p:nvSpPr>
          <p:spPr>
            <a:xfrm>
              <a:off x="502875" y="4295744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3" name="Google Shape;647;p26">
              <a:extLst>
                <a:ext uri="{FF2B5EF4-FFF2-40B4-BE49-F238E27FC236}">
                  <a16:creationId xmlns:a16="http://schemas.microsoft.com/office/drawing/2014/main" id="{AD97C0D2-CF23-F029-C707-F040A8DABCD6}"/>
                </a:ext>
              </a:extLst>
            </p:cNvPr>
            <p:cNvSpPr/>
            <p:nvPr/>
          </p:nvSpPr>
          <p:spPr>
            <a:xfrm>
              <a:off x="682909" y="4451705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5" name="TextBox 37">
              <a:extLst>
                <a:ext uri="{FF2B5EF4-FFF2-40B4-BE49-F238E27FC236}">
                  <a16:creationId xmlns:a16="http://schemas.microsoft.com/office/drawing/2014/main" id="{43A738AC-8A6B-C00E-9DA5-AA018F8ACC43}"/>
                </a:ext>
              </a:extLst>
            </p:cNvPr>
            <p:cNvSpPr txBox="1"/>
            <p:nvPr/>
          </p:nvSpPr>
          <p:spPr>
            <a:xfrm>
              <a:off x="1815482" y="4480388"/>
              <a:ext cx="2684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7C7C7C"/>
                  </a:solidFill>
                </a:rPr>
                <a:t>Ajuda a documentar e modelar o sistema;  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0F6D39F-B8FA-BB84-D4CC-77E34B1F3729}"/>
              </a:ext>
            </a:extLst>
          </p:cNvPr>
          <p:cNvGrpSpPr/>
          <p:nvPr/>
        </p:nvGrpSpPr>
        <p:grpSpPr>
          <a:xfrm>
            <a:off x="502875" y="5301208"/>
            <a:ext cx="4141135" cy="1177205"/>
            <a:chOff x="502875" y="5796901"/>
            <a:chExt cx="4141135" cy="1177205"/>
          </a:xfrm>
        </p:grpSpPr>
        <p:sp>
          <p:nvSpPr>
            <p:cNvPr id="16" name="Google Shape;651;p26">
              <a:extLst>
                <a:ext uri="{FF2B5EF4-FFF2-40B4-BE49-F238E27FC236}">
                  <a16:creationId xmlns:a16="http://schemas.microsoft.com/office/drawing/2014/main" id="{8E1CD033-51CD-DBAD-E39B-1F4BB49A17A6}"/>
                </a:ext>
              </a:extLst>
            </p:cNvPr>
            <p:cNvSpPr/>
            <p:nvPr/>
          </p:nvSpPr>
          <p:spPr>
            <a:xfrm>
              <a:off x="1171617" y="5875363"/>
              <a:ext cx="3472393" cy="1020307"/>
            </a:xfrm>
            <a:prstGeom prst="homePlate">
              <a:avLst>
                <a:gd name="adj" fmla="val 2940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7" name="Google Shape;652;p26">
              <a:extLst>
                <a:ext uri="{FF2B5EF4-FFF2-40B4-BE49-F238E27FC236}">
                  <a16:creationId xmlns:a16="http://schemas.microsoft.com/office/drawing/2014/main" id="{A7C93699-FDD1-2AD3-96F5-EEE01AE7E9DA}"/>
                </a:ext>
              </a:extLst>
            </p:cNvPr>
            <p:cNvSpPr/>
            <p:nvPr/>
          </p:nvSpPr>
          <p:spPr>
            <a:xfrm>
              <a:off x="502875" y="5796901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alpha val="5843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8" name="Google Shape;653;p26">
              <a:extLst>
                <a:ext uri="{FF2B5EF4-FFF2-40B4-BE49-F238E27FC236}">
                  <a16:creationId xmlns:a16="http://schemas.microsoft.com/office/drawing/2014/main" id="{B7929D1E-9DC4-2221-ED3F-CCAB1B0BC948}"/>
                </a:ext>
              </a:extLst>
            </p:cNvPr>
            <p:cNvSpPr/>
            <p:nvPr/>
          </p:nvSpPr>
          <p:spPr>
            <a:xfrm>
              <a:off x="682909" y="5952862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19" name="ZoneTexte 150">
              <a:extLst>
                <a:ext uri="{FF2B5EF4-FFF2-40B4-BE49-F238E27FC236}">
                  <a16:creationId xmlns:a16="http://schemas.microsoft.com/office/drawing/2014/main" id="{AAD39D34-7D7A-0B1D-14E0-CC6176C67087}"/>
                </a:ext>
              </a:extLst>
            </p:cNvPr>
            <p:cNvSpPr txBox="1"/>
            <p:nvPr/>
          </p:nvSpPr>
          <p:spPr>
            <a:xfrm flipH="1">
              <a:off x="972169" y="6020602"/>
              <a:ext cx="184731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pt-BR" sz="3600" b="1">
                <a:solidFill>
                  <a:schemeClr val="lt1"/>
                </a:solidFill>
              </a:endParaRPr>
            </a:p>
          </p:txBody>
        </p:sp>
        <p:sp>
          <p:nvSpPr>
            <p:cNvPr id="34" name="TextBox 37">
              <a:extLst>
                <a:ext uri="{FF2B5EF4-FFF2-40B4-BE49-F238E27FC236}">
                  <a16:creationId xmlns:a16="http://schemas.microsoft.com/office/drawing/2014/main" id="{3E705B97-DDD4-A96B-22EB-A6BEE3CB8BEC}"/>
                </a:ext>
              </a:extLst>
            </p:cNvPr>
            <p:cNvSpPr txBox="1"/>
            <p:nvPr/>
          </p:nvSpPr>
          <p:spPr>
            <a:xfrm>
              <a:off x="1815483" y="5983566"/>
              <a:ext cx="2684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>
                  <a:solidFill>
                    <a:srgbClr val="BF9000"/>
                  </a:solidFill>
                </a:rPr>
                <a:t>É uma forma simples e fácil de comunicação;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5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 Diagrama de Caso de Uso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Profa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. Gabriela </a:t>
              </a:r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Salomão</a:t>
              </a:r>
              <a:r>
                <a:rPr lang="en-US" sz="160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Profgabriela.salomao@fiap.com.br</a:t>
              </a:r>
              <a:endParaRPr lang="pt-BR" sz="160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8F1471-AB75-8E57-02CD-B5582564A03B}"/>
              </a:ext>
            </a:extLst>
          </p:cNvPr>
          <p:cNvSpPr/>
          <p:nvPr/>
        </p:nvSpPr>
        <p:spPr>
          <a:xfrm>
            <a:off x="1309154" y="1484784"/>
            <a:ext cx="671923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latin typeface="roboto-regular"/>
              </a:rPr>
              <a:t>Os diagramas de caso de uso consistem em 4 </a:t>
            </a:r>
            <a:r>
              <a:rPr lang="pt-BR" sz="2000">
                <a:solidFill>
                  <a:srgbClr val="FF0000"/>
                </a:solidFill>
                <a:latin typeface="roboto-regular"/>
              </a:rPr>
              <a:t>objetos</a:t>
            </a:r>
            <a:r>
              <a:rPr lang="pt-BR" sz="2000">
                <a:latin typeface="roboto-regular"/>
              </a:rPr>
              <a:t>.</a:t>
            </a:r>
          </a:p>
          <a:p>
            <a:endParaRPr lang="pt-BR">
              <a:latin typeface="roboto-regular"/>
            </a:endParaRPr>
          </a:p>
          <a:p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Ator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Caso de uso</a:t>
            </a:r>
          </a:p>
          <a:p>
            <a:pPr lvl="1"/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Sistema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lvl="1"/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pt-BR">
              <a:latin typeface="roboto-regular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pt-BR">
                <a:latin typeface="roboto-regular"/>
              </a:rPr>
              <a:t>Pacote</a:t>
            </a:r>
            <a:endParaRPr lang="pt-BR" b="0" i="0">
              <a:effectLst/>
              <a:latin typeface="roboto-regular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88CE29-DC56-EF1C-FBDE-CDD12EF5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0" y="2188753"/>
            <a:ext cx="365017" cy="7530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617BDB-6C9E-4C2F-34C2-0EC69C8B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04" y="3158926"/>
            <a:ext cx="1194427" cy="5114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56DC59-1DC3-F8C1-2433-350F69FC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22" y="3950653"/>
            <a:ext cx="508830" cy="9428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300FE53-B6C3-50C1-EBDC-7EDFCA69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863" y="5173791"/>
            <a:ext cx="1123881" cy="6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66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</p:spTree>
    <p:extLst>
      <p:ext uri="{BB962C8B-B14F-4D97-AF65-F5344CB8AC3E}">
        <p14:creationId xmlns:p14="http://schemas.microsoft.com/office/powerpoint/2010/main" val="3357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EA14DB-97D4-2682-1196-88E67F3F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580" y="1679029"/>
            <a:ext cx="2096250" cy="388422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Sistema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2B480F5-EBF2-EEF2-262E-251F8AD3E40A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128972A5-E2B7-B373-68C0-DE8BC5F2886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E7C2C0D-FE1D-932B-2A0F-0346B1004A5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5FAFA04-8769-1014-BFCD-4EF6237AEB1F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2A70CB9-58FB-FCA9-E4F9-EB98514B0925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DB1F542-4946-DF57-7A68-8FCF503CE85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1B82E786-CB5E-90DE-C81E-C77C24D97F7E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7E9B0731-26F9-9729-3EF8-78F505D70B9E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0D5F251A-3EBB-51D7-4F2A-54D89068A4D1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A304C77B-02B5-5188-ADF3-BBE8FBE8955A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7DDA999-C73D-9D1B-7F15-D21200C26F1D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03D260AC-A5A8-63F5-E7BF-18CFA90716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72299DD8-28AC-27CA-3A9E-0523227F4A6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B5291C1F-F478-9D25-3ECB-67074DD81123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524397A1-0C6F-31B9-B19C-479F53BDB652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1BA6F3A-1122-33E4-E0BF-2B96E879199A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1991254-97ED-79BC-B409-086EBBE9B1B3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87F86EE0-9BB0-2F4B-E76D-1DBC9C0D5D0C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A05A5187-6B79-75A3-217D-B2345D1B9510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EBA058B7-AA52-6A50-B008-876029D99E80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14C4DB10-0B9A-333C-A4F8-EB139C4E321B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67897957-09AD-74F7-8455-E6CBF4ED671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23AA9763-D2B6-EC5C-B56E-5DACC27FADD4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1855FE9F-D92F-B3A7-8A29-3BAFFF4502F2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A78030E6-EA0C-61CA-880A-364EF836C276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B4F5C1DB-FE4F-3415-1B8B-72924C01F23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0A5AA0C7-8986-CFA9-D3C0-AC5F27886A64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FCCDCC8F-BC79-F620-94AF-ACD1E6B3CD23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56018E42-D112-9B4F-ED82-05AF84EE63F0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25F7DBD1-6923-DA29-CA4B-C83C4ECC83BB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F62F0F8E-4C9B-CA4A-463D-E49A3276B9AC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F553EF8E-58C1-AEF5-1BD3-C0F82CB83741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9D2608E7-200E-94B1-44A8-73EB9E25C4C4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42506CB3-6A4D-B45E-5113-9030A0B94E27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8C99D49-5520-EEB6-80D8-AD817D2CCE94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D56FF4D1-51B7-EA69-3A3E-111F1C2D5968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0457B4B3-41D4-802A-98C4-76580B3D2CFC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8759BE28-F2C7-3176-2855-DE76A51902D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E022D382-13E9-A37C-63FD-3FB69F09F8AD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F8BA557B-3937-BFE0-D59B-B1A2B4108AF7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C4F6594A-9705-B729-2A54-8ED103DEE138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49C4B49D-C449-45C7-D1F1-732F8E79F1C7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8491F014-D352-FD6A-239A-E86379DACBC7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692C6933-F534-AE93-CB1C-B3A97AD726E1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CD70267E-70E2-2984-0EAF-EBEAAA4A95A0}"/>
              </a:ext>
            </a:extLst>
          </p:cNvPr>
          <p:cNvSpPr txBox="1"/>
          <p:nvPr/>
        </p:nvSpPr>
        <p:spPr>
          <a:xfrm>
            <a:off x="395536" y="1340768"/>
            <a:ext cx="2612845" cy="255454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usado para definir o objetivo do caso de uso, ou seja, qualquer coisa que você esteja desenvolvendo, e é desenhado como um retângulo, com seu nome na parte superior.</a:t>
            </a:r>
          </a:p>
        </p:txBody>
      </p:sp>
      <p:sp>
        <p:nvSpPr>
          <p:cNvPr id="50" name="Retardo 4">
            <a:extLst>
              <a:ext uri="{FF2B5EF4-FFF2-40B4-BE49-F238E27FC236}">
                <a16:creationId xmlns:a16="http://schemas.microsoft.com/office/drawing/2014/main" id="{BCE1256A-2431-8BFD-EBFD-14ED6E5813F5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1" name="Freeform: Shape 3">
            <a:extLst>
              <a:ext uri="{FF2B5EF4-FFF2-40B4-BE49-F238E27FC236}">
                <a16:creationId xmlns:a16="http://schemas.microsoft.com/office/drawing/2014/main" id="{5195470D-B616-5A0C-8901-089F12DC13FF}"/>
              </a:ext>
            </a:extLst>
          </p:cNvPr>
          <p:cNvSpPr/>
          <p:nvPr/>
        </p:nvSpPr>
        <p:spPr>
          <a:xfrm>
            <a:off x="4149409" y="1796186"/>
            <a:ext cx="2078776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1"/>
                </a:solidFill>
                <a:latin typeface="Gotham HTF"/>
              </a:rPr>
              <a:t>Website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2B7A822E-ABE9-6C7C-44C8-3B8F10352C75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6">
            <a:extLst>
              <a:ext uri="{FF2B5EF4-FFF2-40B4-BE49-F238E27FC236}">
                <a16:creationId xmlns:a16="http://schemas.microsoft.com/office/drawing/2014/main" id="{54DAE8CA-50CE-BAB3-1DAB-A411F178FC98}"/>
              </a:ext>
            </a:extLst>
          </p:cNvPr>
          <p:cNvSpPr/>
          <p:nvPr/>
        </p:nvSpPr>
        <p:spPr>
          <a:xfrm>
            <a:off x="4149414" y="2723633"/>
            <a:ext cx="2078773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2"/>
                </a:solidFill>
                <a:latin typeface="Gotham HTF"/>
              </a:rPr>
              <a:t>Componente de software</a:t>
            </a:r>
          </a:p>
        </p:txBody>
      </p:sp>
      <p:sp>
        <p:nvSpPr>
          <p:cNvPr id="56" name="Retardo 4">
            <a:extLst>
              <a:ext uri="{FF2B5EF4-FFF2-40B4-BE49-F238E27FC236}">
                <a16:creationId xmlns:a16="http://schemas.microsoft.com/office/drawing/2014/main" id="{91888684-84A5-DE5C-193E-D867174FF0C7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7" name="Freeform: Shape 9">
            <a:extLst>
              <a:ext uri="{FF2B5EF4-FFF2-40B4-BE49-F238E27FC236}">
                <a16:creationId xmlns:a16="http://schemas.microsoft.com/office/drawing/2014/main" id="{0015C0A3-78D4-4913-44EB-9277344D4580}"/>
              </a:ext>
            </a:extLst>
          </p:cNvPr>
          <p:cNvSpPr/>
          <p:nvPr/>
        </p:nvSpPr>
        <p:spPr>
          <a:xfrm>
            <a:off x="4149423" y="3651081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3"/>
                </a:solidFill>
                <a:latin typeface="Gotham HTF"/>
              </a:rPr>
              <a:t>Processo</a:t>
            </a:r>
          </a:p>
        </p:txBody>
      </p:sp>
      <p:sp>
        <p:nvSpPr>
          <p:cNvPr id="59" name="Retardo 4">
            <a:extLst>
              <a:ext uri="{FF2B5EF4-FFF2-40B4-BE49-F238E27FC236}">
                <a16:creationId xmlns:a16="http://schemas.microsoft.com/office/drawing/2014/main" id="{B20D27B6-0057-0586-9D9B-4526DCA26CC4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60" name="Freeform: Shape 12">
            <a:extLst>
              <a:ext uri="{FF2B5EF4-FFF2-40B4-BE49-F238E27FC236}">
                <a16:creationId xmlns:a16="http://schemas.microsoft.com/office/drawing/2014/main" id="{75EF796F-6E25-AF5C-58FD-CFF323F471C8}"/>
              </a:ext>
            </a:extLst>
          </p:cNvPr>
          <p:cNvSpPr/>
          <p:nvPr/>
        </p:nvSpPr>
        <p:spPr>
          <a:xfrm>
            <a:off x="4149423" y="4578528"/>
            <a:ext cx="2063267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sz="2400" b="1">
                <a:solidFill>
                  <a:schemeClr val="accent4"/>
                </a:solidFill>
                <a:latin typeface="Gotham HTF"/>
              </a:rPr>
              <a:t>Aplicativo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CAB7C4E6-E8AA-B62E-DD09-0BB47F12A9A9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9" name="Google Shape;657;p26">
              <a:extLst>
                <a:ext uri="{FF2B5EF4-FFF2-40B4-BE49-F238E27FC236}">
                  <a16:creationId xmlns:a16="http://schemas.microsoft.com/office/drawing/2014/main" id="{7B2C3C6F-8534-2B04-864D-940ABFD3140D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0" name="Google Shape;658;p26">
              <a:extLst>
                <a:ext uri="{FF2B5EF4-FFF2-40B4-BE49-F238E27FC236}">
                  <a16:creationId xmlns:a16="http://schemas.microsoft.com/office/drawing/2014/main" id="{11F4D7C9-6C59-1D4A-BE51-7C6D23EE8EA0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1" name="Google Shape;659;p26">
              <a:extLst>
                <a:ext uri="{FF2B5EF4-FFF2-40B4-BE49-F238E27FC236}">
                  <a16:creationId xmlns:a16="http://schemas.microsoft.com/office/drawing/2014/main" id="{F88305FE-C734-5320-6DD5-6413E88A90FA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72" name="TextBox 37">
              <a:extLst>
                <a:ext uri="{FF2B5EF4-FFF2-40B4-BE49-F238E27FC236}">
                  <a16:creationId xmlns:a16="http://schemas.microsoft.com/office/drawing/2014/main" id="{D95B1AA2-1592-2315-A618-E0D99F808022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sistema pode ser um...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1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</p:spTree>
    <p:extLst>
      <p:ext uri="{BB962C8B-B14F-4D97-AF65-F5344CB8AC3E}">
        <p14:creationId xmlns:p14="http://schemas.microsoft.com/office/powerpoint/2010/main" val="27686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57">
            <a:extLst>
              <a:ext uri="{FF2B5EF4-FFF2-40B4-BE49-F238E27FC236}">
                <a16:creationId xmlns:a16="http://schemas.microsoft.com/office/drawing/2014/main" id="{E89E7F8F-F635-CAFA-C894-0E2B2CEE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2146523"/>
            <a:ext cx="2057400" cy="351472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Ator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01C23156-3B08-049A-E7EC-CDBBCB6D68F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79FD4F67-1ABA-A59B-A985-65995A5DE98E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1BBBA5B1-1EB2-4FFC-79E7-EDCA2B82FB33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EC6BD089-A496-1D2C-BE2A-5AB3DED93FF1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FD910F28-C056-B830-EE4C-FCD54CB7BB1A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3DB98E7E-8EF0-E8D3-DAEA-73F9EBC94D6D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AD8EA97-5AD4-24B5-91F5-058FBEB67D55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5C39B433-63E2-1B7A-6CBA-4DB95CDC2F21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1F16A507-23F0-5E5D-6295-36B70C5F6365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E06BEB68-94A3-4364-31C4-21C77C9868A5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DF499470-802D-E949-C1D8-B51E3ECBABC5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FCEE83D5-132C-C97F-41BE-31BBDCD05222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54367C0D-CFD2-2A37-14C7-376118AB8A8B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AB18B6E4-4D3F-5BF3-9E35-40D478C6A357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D1C9C0B4-B1C9-BCF8-A5DA-D3C839A25958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3D093530-CEE4-976E-633E-B4FCE07ED89D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5E023F1F-5AFC-341E-8C24-ED09ABDA254A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D4A5BB28-7B8A-83F5-EEEF-BAD87ECD2B69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C812ABAD-04B9-5E79-2960-269E1753F4EC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8F33FC4E-30DF-5346-4B91-6F31420FE6C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25587CCA-8F0A-BF68-7D30-24CFC0585ECC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D4AAE3F7-FFF1-C16A-F8AA-FCF64C8D54E1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F0D7867-63BD-4620-1F39-66E3EE332F0F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8B6F0066-FA2A-D848-1DC0-9E8D98FDD55B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29EE0051-C5B4-70DC-8EC8-CA5C8141BF84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0532D47C-C5D3-6171-E2A3-28971AFA7A1B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37FBD2BA-A3D6-7A20-342C-887FF6DC93D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BD89076A-0370-8812-6F1E-7D9DAA4E31E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1BCE9A2-B4D5-1F96-A889-8EE683AD0F9C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7E7271B4-9984-68BD-800E-BC7D5B38304C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69AFEAD0-430F-4AE5-5662-DEC7F9991B46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443EBB74-FC30-3102-4FB5-D13028BF292C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67127CEC-668F-59F5-0954-937CAD080137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D7470B75-5BB2-F28A-A29A-447E2C7AD1AE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40075F68-6841-8566-738B-91838E92C152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234DA7C4-27CE-5FC6-D68D-4A63A60426FA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AE5605BC-AC98-9AF6-B320-98B6F29E4BD6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FF33BA33-EC54-90BD-2A1C-9045396C8216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4FD3B46A-9CE9-C5AB-D53F-A732D1E0A2C6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001F2AE-51AC-1CC5-0ACA-C80747AB0B9A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50726C51-0DB9-D2C9-D701-C09BB2C1136C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131111DB-E75E-7693-65B8-B2AED6D7BA1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A7E4BF41-C21D-BA33-25F4-103B1D251320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E42E7EC-AF2F-4188-B426-4E4D22F5BA8A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BD8451CE-8071-936A-277E-B5158FF1A023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É qualquer pessoa, entidade, organização, dispositivo ou sistema externo que vai utilizar o nosso sistema com algum objetivo bem definido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4FA2705B-65B8-8BB1-4A20-CE775B8EDB5A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B400F811-56C5-855A-6620-34BCECA9F4ED}"/>
              </a:ext>
            </a:extLst>
          </p:cNvPr>
          <p:cNvSpPr/>
          <p:nvPr/>
        </p:nvSpPr>
        <p:spPr>
          <a:xfrm>
            <a:off x="4149408" y="1796186"/>
            <a:ext cx="3014879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1"/>
                </a:solidFill>
                <a:latin typeface="Gotham HTF"/>
              </a:rPr>
              <a:t>tem interesse nos resultados do sistema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0E60A299-48AE-A6BA-BB88-0538306EE299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8DA06F33-2275-5B3B-753B-2D789E28AF93}"/>
              </a:ext>
            </a:extLst>
          </p:cNvPr>
          <p:cNvSpPr/>
          <p:nvPr/>
        </p:nvSpPr>
        <p:spPr>
          <a:xfrm>
            <a:off x="4149414" y="2723633"/>
            <a:ext cx="3014875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2"/>
                </a:solidFill>
                <a:latin typeface="Gotham HTF"/>
              </a:rPr>
              <a:t>Utilizará as funcionalidades do sistema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B182B6FA-776D-24BD-8B06-5E1C8DC838EE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638187D6-597D-E793-B884-95CFF4DF767D}"/>
              </a:ext>
            </a:extLst>
          </p:cNvPr>
          <p:cNvSpPr/>
          <p:nvPr/>
        </p:nvSpPr>
        <p:spPr>
          <a:xfrm>
            <a:off x="4149423" y="3651081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3"/>
                </a:solidFill>
                <a:latin typeface="Gotham HTF"/>
              </a:rPr>
              <a:t>Manter, administrar ou operar o sistema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E649E430-5EC5-50F6-6F06-07A790D75EDA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2CF7EE83-FC74-B216-4431-6BD2DD6AE698}"/>
              </a:ext>
            </a:extLst>
          </p:cNvPr>
          <p:cNvSpPr/>
          <p:nvPr/>
        </p:nvSpPr>
        <p:spPr>
          <a:xfrm>
            <a:off x="4149423" y="457852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4"/>
                </a:solidFill>
                <a:latin typeface="Gotham HTF"/>
              </a:rPr>
              <a:t>Pode ser outro sistema que depende nos resultados deste sistema</a:t>
            </a: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046C2358-5848-2665-93C7-30AB7121089E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60" name="Google Shape;657;p26">
              <a:extLst>
                <a:ext uri="{FF2B5EF4-FFF2-40B4-BE49-F238E27FC236}">
                  <a16:creationId xmlns:a16="http://schemas.microsoft.com/office/drawing/2014/main" id="{090DBCC2-2FCD-5D6E-F3D8-0257E999D700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1" name="Google Shape;658;p26">
              <a:extLst>
                <a:ext uri="{FF2B5EF4-FFF2-40B4-BE49-F238E27FC236}">
                  <a16:creationId xmlns:a16="http://schemas.microsoft.com/office/drawing/2014/main" id="{D3EA2741-506F-8BE0-46A4-887DE1BAD9B8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2" name="Google Shape;659;p26">
              <a:extLst>
                <a:ext uri="{FF2B5EF4-FFF2-40B4-BE49-F238E27FC236}">
                  <a16:creationId xmlns:a16="http://schemas.microsoft.com/office/drawing/2014/main" id="{DA679530-21D2-47C8-B3BA-5150BC6CB568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3" name="TextBox 37">
              <a:extLst>
                <a:ext uri="{FF2B5EF4-FFF2-40B4-BE49-F238E27FC236}">
                  <a16:creationId xmlns:a16="http://schemas.microsoft.com/office/drawing/2014/main" id="{F5907765-481B-72AF-DF3F-E8183ED1A3F6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Ator é quem...</a:t>
              </a:r>
            </a:p>
          </p:txBody>
        </p:sp>
      </p:grpSp>
      <p:sp>
        <p:nvSpPr>
          <p:cNvPr id="64" name="Retardo 4">
            <a:extLst>
              <a:ext uri="{FF2B5EF4-FFF2-40B4-BE49-F238E27FC236}">
                <a16:creationId xmlns:a16="http://schemas.microsoft.com/office/drawing/2014/main" id="{ED8069B3-007E-798F-A701-D3FA518BC6CA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>
              <a:solidFill>
                <a:srgbClr val="ED145B"/>
              </a:solidFill>
            </a:endParaRPr>
          </a:p>
        </p:txBody>
      </p:sp>
      <p:sp>
        <p:nvSpPr>
          <p:cNvPr id="65" name="Freeform: Shape 12">
            <a:extLst>
              <a:ext uri="{FF2B5EF4-FFF2-40B4-BE49-F238E27FC236}">
                <a16:creationId xmlns:a16="http://schemas.microsoft.com/office/drawing/2014/main" id="{F3DD3F6D-B52D-7A31-9C77-3F1048DB3A74}"/>
              </a:ext>
            </a:extLst>
          </p:cNvPr>
          <p:cNvSpPr/>
          <p:nvPr/>
        </p:nvSpPr>
        <p:spPr>
          <a:xfrm>
            <a:off x="4166951" y="5648288"/>
            <a:ext cx="2992386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rgbClr val="ED145B"/>
                </a:solidFill>
                <a:latin typeface="Gotham HTF"/>
              </a:rPr>
              <a:t>Vai dar suporte ao sistema</a:t>
            </a:r>
          </a:p>
        </p:txBody>
      </p:sp>
    </p:spTree>
    <p:extLst>
      <p:ext uri="{BB962C8B-B14F-4D97-AF65-F5344CB8AC3E}">
        <p14:creationId xmlns:p14="http://schemas.microsoft.com/office/powerpoint/2010/main" val="40033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4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função ou ação dentro do sistema. </a:t>
            </a:r>
          </a:p>
        </p:txBody>
      </p:sp>
    </p:spTree>
    <p:extLst>
      <p:ext uri="{BB962C8B-B14F-4D97-AF65-F5344CB8AC3E}">
        <p14:creationId xmlns:p14="http://schemas.microsoft.com/office/powerpoint/2010/main" val="11018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m 63">
            <a:extLst>
              <a:ext uri="{FF2B5EF4-FFF2-40B4-BE49-F238E27FC236}">
                <a16:creationId xmlns:a16="http://schemas.microsoft.com/office/drawing/2014/main" id="{4CEB3E81-BE42-A9E5-F860-E0136C11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160911"/>
            <a:ext cx="2504312" cy="1215494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Caso de Uso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9B9A35D-DF21-EE9D-2A9B-D803D1D0431D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4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04320C7F-0764-3AC8-F166-99AB424A26F6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09F82A2F-9D32-FAD3-0883-099927DA9DB6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40565A6B-5220-25AC-FD6A-165A0716EA12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811B5DF-04EF-B9F7-667D-D0912D5D36C9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D19522F4-F66A-5413-077A-AA57F5695D04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4FC48CEA-0388-02D4-1CCE-98762B394F22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4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9318CA6B-DE06-6417-C7A3-83953CB0330B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A6D3CAB0-D576-25C7-B700-9284347C5109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0">
                  <a:extLst>
                    <a:ext uri="{FF2B5EF4-FFF2-40B4-BE49-F238E27FC236}">
                      <a16:creationId xmlns:a16="http://schemas.microsoft.com/office/drawing/2014/main" id="{FFA29555-46B2-057A-BE56-ADEB6B5B262F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1">
                  <a:extLst>
                    <a:ext uri="{FF2B5EF4-FFF2-40B4-BE49-F238E27FC236}">
                      <a16:creationId xmlns:a16="http://schemas.microsoft.com/office/drawing/2014/main" id="{2B48D63B-CA50-0F2E-C131-9F5CA6C0FAA7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2">
                  <a:extLst>
                    <a:ext uri="{FF2B5EF4-FFF2-40B4-BE49-F238E27FC236}">
                      <a16:creationId xmlns:a16="http://schemas.microsoft.com/office/drawing/2014/main" id="{41868DC4-BD5C-721A-C6B9-9A2F2499E21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3">
                  <a:extLst>
                    <a:ext uri="{FF2B5EF4-FFF2-40B4-BE49-F238E27FC236}">
                      <a16:creationId xmlns:a16="http://schemas.microsoft.com/office/drawing/2014/main" id="{420081B0-713E-0E10-F244-2ECC542CB0D0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4">
                  <a:extLst>
                    <a:ext uri="{FF2B5EF4-FFF2-40B4-BE49-F238E27FC236}">
                      <a16:creationId xmlns:a16="http://schemas.microsoft.com/office/drawing/2014/main" id="{75DEE40C-2E6F-64A9-8E0D-73219374FFCB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5">
                  <a:extLst>
                    <a:ext uri="{FF2B5EF4-FFF2-40B4-BE49-F238E27FC236}">
                      <a16:creationId xmlns:a16="http://schemas.microsoft.com/office/drawing/2014/main" id="{4934A0D3-D4A1-EB35-8FE3-CCDB9EFFF90F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6">
                  <a:extLst>
                    <a:ext uri="{FF2B5EF4-FFF2-40B4-BE49-F238E27FC236}">
                      <a16:creationId xmlns:a16="http://schemas.microsoft.com/office/drawing/2014/main" id="{F04A74DD-E786-DABC-8BF9-1BA602D35209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7">
                  <a:extLst>
                    <a:ext uri="{FF2B5EF4-FFF2-40B4-BE49-F238E27FC236}">
                      <a16:creationId xmlns:a16="http://schemas.microsoft.com/office/drawing/2014/main" id="{2FFBBD6E-008C-35B3-BAAC-DE84670190E0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8">
                  <a:extLst>
                    <a:ext uri="{FF2B5EF4-FFF2-40B4-BE49-F238E27FC236}">
                      <a16:creationId xmlns:a16="http://schemas.microsoft.com/office/drawing/2014/main" id="{520C9BD5-CE4D-4440-65B0-9678DFBDE51D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59">
                  <a:extLst>
                    <a:ext uri="{FF2B5EF4-FFF2-40B4-BE49-F238E27FC236}">
                      <a16:creationId xmlns:a16="http://schemas.microsoft.com/office/drawing/2014/main" id="{5329879B-5C00-E105-0890-2199DBF7B009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0">
                  <a:extLst>
                    <a:ext uri="{FF2B5EF4-FFF2-40B4-BE49-F238E27FC236}">
                      <a16:creationId xmlns:a16="http://schemas.microsoft.com/office/drawing/2014/main" id="{1A201406-FB85-ECF5-1C60-463555209175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1">
                  <a:extLst>
                    <a:ext uri="{FF2B5EF4-FFF2-40B4-BE49-F238E27FC236}">
                      <a16:creationId xmlns:a16="http://schemas.microsoft.com/office/drawing/2014/main" id="{B26FB737-9279-8F60-521B-5F48A616D159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2">
                  <a:extLst>
                    <a:ext uri="{FF2B5EF4-FFF2-40B4-BE49-F238E27FC236}">
                      <a16:creationId xmlns:a16="http://schemas.microsoft.com/office/drawing/2014/main" id="{A5AFB738-9474-1AF9-D499-32EADA6F311F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3">
                  <a:extLst>
                    <a:ext uri="{FF2B5EF4-FFF2-40B4-BE49-F238E27FC236}">
                      <a16:creationId xmlns:a16="http://schemas.microsoft.com/office/drawing/2014/main" id="{BA87C81C-2954-4E6A-4175-0056BFB71F06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7" name="Freeform: Shape 64">
                  <a:extLst>
                    <a:ext uri="{FF2B5EF4-FFF2-40B4-BE49-F238E27FC236}">
                      <a16:creationId xmlns:a16="http://schemas.microsoft.com/office/drawing/2014/main" id="{D2B30885-DF7A-B11B-7704-CB8BB5CB9E16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E38B8808-4ADA-DC70-4C5A-ABE138DE8271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C79D4BEC-E546-41D9-19DC-E1E5BDC8DF91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C9D8FD6B-F8F9-415D-2567-0A361FF3367E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1D71FF7C-DA52-D66F-BDB3-CAFC281F5D1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48DC46EE-7284-6D33-A7F1-BB360FD924F3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642FB7E7-98FD-CED6-26E3-E1B856630CA1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BE00D384-6FC6-FB3E-C0D7-A4B90E44CB02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5" name="Freeform: Shape 23">
              <a:extLst>
                <a:ext uri="{FF2B5EF4-FFF2-40B4-BE49-F238E27FC236}">
                  <a16:creationId xmlns:a16="http://schemas.microsoft.com/office/drawing/2014/main" id="{E70D5C83-A397-F1EA-CED7-2AE0478FCA16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0BDC2686-8965-70E9-F3C6-B42031ABA79D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8D358E55-E640-3456-DB42-3D9ED9271D7A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6">
                <a:extLst>
                  <a:ext uri="{FF2B5EF4-FFF2-40B4-BE49-F238E27FC236}">
                    <a16:creationId xmlns:a16="http://schemas.microsoft.com/office/drawing/2014/main" id="{C4D27686-7D8C-2D88-36AC-FD0863ED7FCB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7">
                <a:extLst>
                  <a:ext uri="{FF2B5EF4-FFF2-40B4-BE49-F238E27FC236}">
                    <a16:creationId xmlns:a16="http://schemas.microsoft.com/office/drawing/2014/main" id="{F50CE4C3-9B2D-4FBA-1D47-3623FFF12086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8">
                <a:extLst>
                  <a:ext uri="{FF2B5EF4-FFF2-40B4-BE49-F238E27FC236}">
                    <a16:creationId xmlns:a16="http://schemas.microsoft.com/office/drawing/2014/main" id="{263985F3-8D57-BED5-ACFA-2BD277F4F629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29">
                <a:extLst>
                  <a:ext uri="{FF2B5EF4-FFF2-40B4-BE49-F238E27FC236}">
                    <a16:creationId xmlns:a16="http://schemas.microsoft.com/office/drawing/2014/main" id="{2E5AEFF3-943A-A083-C5DC-E142A9CD3B88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8B416FFA-D784-BF5C-79D3-97797DE98AAB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5335DFAE-F9E7-5501-0E9B-859507B9FEE5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7CD93C35-17D0-6783-3154-90DFB29E9DA1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3">
                <a:extLst>
                  <a:ext uri="{FF2B5EF4-FFF2-40B4-BE49-F238E27FC236}">
                    <a16:creationId xmlns:a16="http://schemas.microsoft.com/office/drawing/2014/main" id="{67EAF00F-17D4-96DB-29F3-9161508E6CAB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4">
                <a:extLst>
                  <a:ext uri="{FF2B5EF4-FFF2-40B4-BE49-F238E27FC236}">
                    <a16:creationId xmlns:a16="http://schemas.microsoft.com/office/drawing/2014/main" id="{1DB45DFF-7BF1-90BA-AE1E-1E265981DE9F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2F40A606-3204-B995-F54A-F53ED72B5143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8" name="TextBox 82">
            <a:extLst>
              <a:ext uri="{FF2B5EF4-FFF2-40B4-BE49-F238E27FC236}">
                <a16:creationId xmlns:a16="http://schemas.microsoft.com/office/drawing/2014/main" id="{FFC91A73-3C9E-B599-D7D9-7044BA866CF0}"/>
              </a:ext>
            </a:extLst>
          </p:cNvPr>
          <p:cNvSpPr txBox="1"/>
          <p:nvPr/>
        </p:nvSpPr>
        <p:spPr>
          <a:xfrm>
            <a:off x="395536" y="2629361"/>
            <a:ext cx="2612845" cy="10156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função ou ação dentro do sistema. </a:t>
            </a:r>
          </a:p>
        </p:txBody>
      </p:sp>
      <p:sp>
        <p:nvSpPr>
          <p:cNvPr id="49" name="Retardo 4">
            <a:extLst>
              <a:ext uri="{FF2B5EF4-FFF2-40B4-BE49-F238E27FC236}">
                <a16:creationId xmlns:a16="http://schemas.microsoft.com/office/drawing/2014/main" id="{96382057-2392-35BC-BC6B-AEA3E5A41920}"/>
              </a:ext>
            </a:extLst>
          </p:cNvPr>
          <p:cNvSpPr/>
          <p:nvPr/>
        </p:nvSpPr>
        <p:spPr>
          <a:xfrm flipH="1">
            <a:off x="3203848" y="1796187"/>
            <a:ext cx="795270" cy="79527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0" name="Freeform: Shape 3">
            <a:extLst>
              <a:ext uri="{FF2B5EF4-FFF2-40B4-BE49-F238E27FC236}">
                <a16:creationId xmlns:a16="http://schemas.microsoft.com/office/drawing/2014/main" id="{DD8A7379-4EED-7829-8E2E-1F51767C7359}"/>
              </a:ext>
            </a:extLst>
          </p:cNvPr>
          <p:cNvSpPr/>
          <p:nvPr/>
        </p:nvSpPr>
        <p:spPr>
          <a:xfrm>
            <a:off x="4149408" y="1796186"/>
            <a:ext cx="2504313" cy="795272"/>
          </a:xfrm>
          <a:custGeom>
            <a:avLst/>
            <a:gdLst>
              <a:gd name="connsiteX0" fmla="*/ 0 w 5232094"/>
              <a:gd name="connsiteY0" fmla="*/ 0 h 1060362"/>
              <a:gd name="connsiteX1" fmla="*/ 4171734 w 5232094"/>
              <a:gd name="connsiteY1" fmla="*/ 0 h 1060362"/>
              <a:gd name="connsiteX2" fmla="*/ 4257521 w 5232094"/>
              <a:gd name="connsiteY2" fmla="*/ 0 h 1060362"/>
              <a:gd name="connsiteX3" fmla="*/ 4701914 w 5232094"/>
              <a:gd name="connsiteY3" fmla="*/ 0 h 1060362"/>
              <a:gd name="connsiteX4" fmla="*/ 5232094 w 5232094"/>
              <a:gd name="connsiteY4" fmla="*/ 530181 h 1060362"/>
              <a:gd name="connsiteX5" fmla="*/ 4701914 w 5232094"/>
              <a:gd name="connsiteY5" fmla="*/ 1060362 h 1060362"/>
              <a:gd name="connsiteX6" fmla="*/ 4171734 w 5232094"/>
              <a:gd name="connsiteY6" fmla="*/ 1060361 h 1060362"/>
              <a:gd name="connsiteX7" fmla="*/ 0 w 5232094"/>
              <a:gd name="connsiteY7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2094" h="1060362">
                <a:moveTo>
                  <a:pt x="0" y="0"/>
                </a:moveTo>
                <a:lnTo>
                  <a:pt x="4171734" y="0"/>
                </a:lnTo>
                <a:lnTo>
                  <a:pt x="4257521" y="0"/>
                </a:lnTo>
                <a:lnTo>
                  <a:pt x="4701914" y="0"/>
                </a:lnTo>
                <a:cubicBezTo>
                  <a:pt x="4994724" y="0"/>
                  <a:pt x="5232094" y="237370"/>
                  <a:pt x="5232094" y="530181"/>
                </a:cubicBezTo>
                <a:cubicBezTo>
                  <a:pt x="5232094" y="822992"/>
                  <a:pt x="4994724" y="1060362"/>
                  <a:pt x="4701914" y="1060362"/>
                </a:cubicBezTo>
                <a:lnTo>
                  <a:pt x="4171734" y="1060361"/>
                </a:lnTo>
                <a:lnTo>
                  <a:pt x="0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1"/>
                </a:solidFill>
                <a:latin typeface="Gotham HTF"/>
              </a:rPr>
              <a:t>Ler, criar, destruir, modificar ou armazenar</a:t>
            </a:r>
          </a:p>
        </p:txBody>
      </p:sp>
      <p:sp>
        <p:nvSpPr>
          <p:cNvPr id="51" name="Retardo 4">
            <a:extLst>
              <a:ext uri="{FF2B5EF4-FFF2-40B4-BE49-F238E27FC236}">
                <a16:creationId xmlns:a16="http://schemas.microsoft.com/office/drawing/2014/main" id="{503E13D0-9E17-CAF2-1B3C-B3D47DE87C74}"/>
              </a:ext>
            </a:extLst>
          </p:cNvPr>
          <p:cNvSpPr/>
          <p:nvPr/>
        </p:nvSpPr>
        <p:spPr>
          <a:xfrm flipH="1">
            <a:off x="3203856" y="2723635"/>
            <a:ext cx="795271" cy="795271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2" name="Freeform: Shape 6">
            <a:extLst>
              <a:ext uri="{FF2B5EF4-FFF2-40B4-BE49-F238E27FC236}">
                <a16:creationId xmlns:a16="http://schemas.microsoft.com/office/drawing/2014/main" id="{9937B211-46D6-E043-F2C9-2A06D6AC193A}"/>
              </a:ext>
            </a:extLst>
          </p:cNvPr>
          <p:cNvSpPr/>
          <p:nvPr/>
        </p:nvSpPr>
        <p:spPr>
          <a:xfrm>
            <a:off x="4149415" y="2723633"/>
            <a:ext cx="2504310" cy="795272"/>
          </a:xfrm>
          <a:custGeom>
            <a:avLst/>
            <a:gdLst>
              <a:gd name="connsiteX0" fmla="*/ 0 w 5232086"/>
              <a:gd name="connsiteY0" fmla="*/ 1 h 1060362"/>
              <a:gd name="connsiteX1" fmla="*/ 4171723 w 5232086"/>
              <a:gd name="connsiteY1" fmla="*/ 1 h 1060362"/>
              <a:gd name="connsiteX2" fmla="*/ 4171723 w 5232086"/>
              <a:gd name="connsiteY2" fmla="*/ 1060362 h 1060362"/>
              <a:gd name="connsiteX3" fmla="*/ 0 w 5232086"/>
              <a:gd name="connsiteY3" fmla="*/ 1060362 h 1060362"/>
              <a:gd name="connsiteX4" fmla="*/ 4171724 w 5232086"/>
              <a:gd name="connsiteY4" fmla="*/ 0 h 1060362"/>
              <a:gd name="connsiteX5" fmla="*/ 4701905 w 5232086"/>
              <a:gd name="connsiteY5" fmla="*/ 0 h 1060362"/>
              <a:gd name="connsiteX6" fmla="*/ 5232086 w 5232086"/>
              <a:gd name="connsiteY6" fmla="*/ 530181 h 1060362"/>
              <a:gd name="connsiteX7" fmla="*/ 4701905 w 5232086"/>
              <a:gd name="connsiteY7" fmla="*/ 1060362 h 1060362"/>
              <a:gd name="connsiteX8" fmla="*/ 4171724 w 5232086"/>
              <a:gd name="connsiteY8" fmla="*/ 1060361 h 1060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2086" h="1060362">
                <a:moveTo>
                  <a:pt x="0" y="1"/>
                </a:moveTo>
                <a:lnTo>
                  <a:pt x="4171723" y="1"/>
                </a:lnTo>
                <a:lnTo>
                  <a:pt x="4171723" y="1060362"/>
                </a:lnTo>
                <a:lnTo>
                  <a:pt x="0" y="1060362"/>
                </a:lnTo>
                <a:close/>
                <a:moveTo>
                  <a:pt x="4171724" y="0"/>
                </a:moveTo>
                <a:lnTo>
                  <a:pt x="4701905" y="0"/>
                </a:lnTo>
                <a:cubicBezTo>
                  <a:pt x="4994716" y="0"/>
                  <a:pt x="5232086" y="237370"/>
                  <a:pt x="5232086" y="530181"/>
                </a:cubicBezTo>
                <a:cubicBezTo>
                  <a:pt x="5232086" y="822992"/>
                  <a:pt x="4994716" y="1060362"/>
                  <a:pt x="4701905" y="1060362"/>
                </a:cubicBezTo>
                <a:lnTo>
                  <a:pt x="4171724" y="106036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2"/>
                </a:solidFill>
                <a:latin typeface="Gotham HTF"/>
              </a:rPr>
              <a:t>Emitir um relatório</a:t>
            </a:r>
          </a:p>
        </p:txBody>
      </p:sp>
      <p:sp>
        <p:nvSpPr>
          <p:cNvPr id="53" name="Retardo 4">
            <a:extLst>
              <a:ext uri="{FF2B5EF4-FFF2-40B4-BE49-F238E27FC236}">
                <a16:creationId xmlns:a16="http://schemas.microsoft.com/office/drawing/2014/main" id="{18F5BA12-0AEE-43DD-6111-E0B15075C0F9}"/>
              </a:ext>
            </a:extLst>
          </p:cNvPr>
          <p:cNvSpPr/>
          <p:nvPr/>
        </p:nvSpPr>
        <p:spPr>
          <a:xfrm flipH="1">
            <a:off x="3203864" y="3651084"/>
            <a:ext cx="795271" cy="795271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4" name="Freeform: Shape 9">
            <a:extLst>
              <a:ext uri="{FF2B5EF4-FFF2-40B4-BE49-F238E27FC236}">
                <a16:creationId xmlns:a16="http://schemas.microsoft.com/office/drawing/2014/main" id="{3A370250-4E4A-6A11-088D-EA93521907F1}"/>
              </a:ext>
            </a:extLst>
          </p:cNvPr>
          <p:cNvSpPr/>
          <p:nvPr/>
        </p:nvSpPr>
        <p:spPr>
          <a:xfrm>
            <a:off x="4149423" y="3651081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3"/>
                </a:solidFill>
                <a:latin typeface="Gotham HTF"/>
              </a:rPr>
              <a:t>Verificar o saldo na conta do banco</a:t>
            </a:r>
          </a:p>
        </p:txBody>
      </p:sp>
      <p:sp>
        <p:nvSpPr>
          <p:cNvPr id="55" name="Retardo 4">
            <a:extLst>
              <a:ext uri="{FF2B5EF4-FFF2-40B4-BE49-F238E27FC236}">
                <a16:creationId xmlns:a16="http://schemas.microsoft.com/office/drawing/2014/main" id="{61173588-274D-3FFA-73CF-62D7FEC8087E}"/>
              </a:ext>
            </a:extLst>
          </p:cNvPr>
          <p:cNvSpPr/>
          <p:nvPr/>
        </p:nvSpPr>
        <p:spPr>
          <a:xfrm flipH="1">
            <a:off x="3203864" y="4578531"/>
            <a:ext cx="795271" cy="795271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D52D55B4-5C1D-31F0-6E2E-840005DF4C62}"/>
              </a:ext>
            </a:extLst>
          </p:cNvPr>
          <p:cNvSpPr/>
          <p:nvPr/>
        </p:nvSpPr>
        <p:spPr>
          <a:xfrm>
            <a:off x="4149423" y="457852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chemeClr val="accent4"/>
                </a:solidFill>
                <a:latin typeface="Gotham HTF"/>
              </a:rPr>
              <a:t>Comprar um produto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6DCF8C9-06A2-7ED7-4B19-2C6D4AFCC21B}"/>
              </a:ext>
            </a:extLst>
          </p:cNvPr>
          <p:cNvGrpSpPr/>
          <p:nvPr/>
        </p:nvGrpSpPr>
        <p:grpSpPr>
          <a:xfrm>
            <a:off x="3203845" y="476672"/>
            <a:ext cx="4320483" cy="1177205"/>
            <a:chOff x="323528" y="1136506"/>
            <a:chExt cx="4320483" cy="1177205"/>
          </a:xfrm>
        </p:grpSpPr>
        <p:sp>
          <p:nvSpPr>
            <p:cNvPr id="58" name="Google Shape;657;p26">
              <a:extLst>
                <a:ext uri="{FF2B5EF4-FFF2-40B4-BE49-F238E27FC236}">
                  <a16:creationId xmlns:a16="http://schemas.microsoft.com/office/drawing/2014/main" id="{571A5506-E1B0-4EF8-47BF-3E4F14556D3E}"/>
                </a:ext>
              </a:extLst>
            </p:cNvPr>
            <p:cNvSpPr/>
            <p:nvPr/>
          </p:nvSpPr>
          <p:spPr>
            <a:xfrm>
              <a:off x="1003967" y="1214968"/>
              <a:ext cx="3640044" cy="1020307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59" name="Google Shape;658;p26">
              <a:extLst>
                <a:ext uri="{FF2B5EF4-FFF2-40B4-BE49-F238E27FC236}">
                  <a16:creationId xmlns:a16="http://schemas.microsoft.com/office/drawing/2014/main" id="{EDD8E95A-E879-83BB-3796-37B4D3ACA239}"/>
                </a:ext>
              </a:extLst>
            </p:cNvPr>
            <p:cNvSpPr/>
            <p:nvPr/>
          </p:nvSpPr>
          <p:spPr>
            <a:xfrm>
              <a:off x="323528" y="1136506"/>
              <a:ext cx="1359057" cy="1177205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alpha val="5866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0" name="Google Shape;659;p26">
              <a:extLst>
                <a:ext uri="{FF2B5EF4-FFF2-40B4-BE49-F238E27FC236}">
                  <a16:creationId xmlns:a16="http://schemas.microsoft.com/office/drawing/2014/main" id="{CA5A8B91-88F5-7029-1512-A54AE6BFAEE2}"/>
                </a:ext>
              </a:extLst>
            </p:cNvPr>
            <p:cNvSpPr/>
            <p:nvPr/>
          </p:nvSpPr>
          <p:spPr>
            <a:xfrm>
              <a:off x="503562" y="1292467"/>
              <a:ext cx="999096" cy="86528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pt-BR" sz="1350"/>
            </a:p>
          </p:txBody>
        </p:sp>
        <p:sp>
          <p:nvSpPr>
            <p:cNvPr id="61" name="TextBox 37">
              <a:extLst>
                <a:ext uri="{FF2B5EF4-FFF2-40B4-BE49-F238E27FC236}">
                  <a16:creationId xmlns:a16="http://schemas.microsoft.com/office/drawing/2014/main" id="{DE9CD455-557B-BFCD-7BD8-379DE995D9AB}"/>
                </a:ext>
              </a:extLst>
            </p:cNvPr>
            <p:cNvSpPr txBox="1"/>
            <p:nvPr/>
          </p:nvSpPr>
          <p:spPr>
            <a:xfrm>
              <a:off x="1650229" y="1321150"/>
              <a:ext cx="2849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chemeClr val="accent1"/>
                  </a:solidFill>
                </a:rPr>
                <a:t>Um Caso de Uso pode ser...</a:t>
              </a:r>
            </a:p>
          </p:txBody>
        </p:sp>
      </p:grpSp>
      <p:sp>
        <p:nvSpPr>
          <p:cNvPr id="62" name="Retardo 4">
            <a:extLst>
              <a:ext uri="{FF2B5EF4-FFF2-40B4-BE49-F238E27FC236}">
                <a16:creationId xmlns:a16="http://schemas.microsoft.com/office/drawing/2014/main" id="{469702D0-755F-ED4C-4340-6B21583DC69D}"/>
              </a:ext>
            </a:extLst>
          </p:cNvPr>
          <p:cNvSpPr/>
          <p:nvPr/>
        </p:nvSpPr>
        <p:spPr>
          <a:xfrm flipH="1">
            <a:off x="3221392" y="5648291"/>
            <a:ext cx="795271" cy="795271"/>
          </a:xfrm>
          <a:prstGeom prst="flowChartDelay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38">
              <a:solidFill>
                <a:srgbClr val="ED145B"/>
              </a:solidFill>
            </a:endParaRPr>
          </a:p>
        </p:txBody>
      </p:sp>
      <p:sp>
        <p:nvSpPr>
          <p:cNvPr id="63" name="Freeform: Shape 12">
            <a:extLst>
              <a:ext uri="{FF2B5EF4-FFF2-40B4-BE49-F238E27FC236}">
                <a16:creationId xmlns:a16="http://schemas.microsoft.com/office/drawing/2014/main" id="{1C05A77E-1FB1-C871-CDE5-BD4B181709DA}"/>
              </a:ext>
            </a:extLst>
          </p:cNvPr>
          <p:cNvSpPr/>
          <p:nvPr/>
        </p:nvSpPr>
        <p:spPr>
          <a:xfrm>
            <a:off x="4166951" y="5648288"/>
            <a:ext cx="2485629" cy="795274"/>
          </a:xfrm>
          <a:custGeom>
            <a:avLst/>
            <a:gdLst>
              <a:gd name="connsiteX0" fmla="*/ 4132697 w 5193059"/>
              <a:gd name="connsiteY0" fmla="*/ 0 h 1060365"/>
              <a:gd name="connsiteX1" fmla="*/ 4662878 w 5193059"/>
              <a:gd name="connsiteY1" fmla="*/ 0 h 1060365"/>
              <a:gd name="connsiteX2" fmla="*/ 5193059 w 5193059"/>
              <a:gd name="connsiteY2" fmla="*/ 530181 h 1060365"/>
              <a:gd name="connsiteX3" fmla="*/ 4662878 w 5193059"/>
              <a:gd name="connsiteY3" fmla="*/ 1060362 h 1060365"/>
              <a:gd name="connsiteX4" fmla="*/ 4171711 w 5193059"/>
              <a:gd name="connsiteY4" fmla="*/ 1060361 h 1060365"/>
              <a:gd name="connsiteX5" fmla="*/ 4171711 w 5193059"/>
              <a:gd name="connsiteY5" fmla="*/ 1060365 h 1060365"/>
              <a:gd name="connsiteX6" fmla="*/ 0 w 5193059"/>
              <a:gd name="connsiteY6" fmla="*/ 1060365 h 1060365"/>
              <a:gd name="connsiteX7" fmla="*/ 0 w 5193059"/>
              <a:gd name="connsiteY7" fmla="*/ 4 h 1060365"/>
              <a:gd name="connsiteX8" fmla="*/ 4132697 w 5193059"/>
              <a:gd name="connsiteY8" fmla="*/ 4 h 106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3059" h="1060365">
                <a:moveTo>
                  <a:pt x="4132697" y="0"/>
                </a:moveTo>
                <a:lnTo>
                  <a:pt x="4662878" y="0"/>
                </a:lnTo>
                <a:cubicBezTo>
                  <a:pt x="4955689" y="0"/>
                  <a:pt x="5193059" y="237370"/>
                  <a:pt x="5193059" y="530181"/>
                </a:cubicBezTo>
                <a:cubicBezTo>
                  <a:pt x="5193059" y="822992"/>
                  <a:pt x="4955689" y="1060362"/>
                  <a:pt x="4662878" y="1060362"/>
                </a:cubicBezTo>
                <a:lnTo>
                  <a:pt x="4171711" y="1060361"/>
                </a:lnTo>
                <a:lnTo>
                  <a:pt x="4171711" y="1060365"/>
                </a:lnTo>
                <a:lnTo>
                  <a:pt x="0" y="1060365"/>
                </a:lnTo>
                <a:lnTo>
                  <a:pt x="0" y="4"/>
                </a:lnTo>
                <a:lnTo>
                  <a:pt x="4132697" y="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685800">
              <a:defRPr/>
            </a:pPr>
            <a:r>
              <a:rPr lang="pt-BR" b="1">
                <a:solidFill>
                  <a:srgbClr val="ED145B"/>
                </a:solidFill>
                <a:latin typeface="Gotham HTF"/>
              </a:rPr>
              <a:t>Pagar com cartão</a:t>
            </a:r>
          </a:p>
        </p:txBody>
      </p:sp>
    </p:spTree>
    <p:extLst>
      <p:ext uri="{BB962C8B-B14F-4D97-AF65-F5344CB8AC3E}">
        <p14:creationId xmlns:p14="http://schemas.microsoft.com/office/powerpoint/2010/main" val="19782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1173605"/>
            <a:ext cx="5400600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que é UML;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</a:t>
            </a:r>
            <a:r>
              <a:rPr lang="en-US" sz="2000" err="1">
                <a:latin typeface="Gotham HTF Light"/>
                <a:cs typeface="Gotham HTF Light"/>
              </a:rPr>
              <a:t>Diagrama</a:t>
            </a:r>
            <a:r>
              <a:rPr lang="en-US" sz="2000">
                <a:latin typeface="Gotham HTF Light"/>
                <a:cs typeface="Gotham HTF Light"/>
              </a:rPr>
              <a:t> de Caso de </a:t>
            </a:r>
            <a:r>
              <a:rPr lang="en-US" sz="2000" err="1">
                <a:latin typeface="Gotham HTF Light"/>
                <a:cs typeface="Gotham HTF Light"/>
              </a:rPr>
              <a:t>Uso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</a:t>
            </a:r>
            <a:r>
              <a:rPr lang="en-US" sz="2000" err="1">
                <a:latin typeface="Gotham HTF Light"/>
                <a:cs typeface="Gotham HTF Light"/>
              </a:rPr>
              <a:t>Ator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O Caso de </a:t>
            </a:r>
            <a:r>
              <a:rPr lang="en-US" sz="2000" err="1">
                <a:latin typeface="Gotham HTF Light"/>
                <a:cs typeface="Gotham HTF Light"/>
              </a:rPr>
              <a:t>Uso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Sistema;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Relacionamento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Exemplo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>
                <a:latin typeface="Gotham HTF Light"/>
                <a:cs typeface="Gotham HTF Light"/>
              </a:rPr>
              <a:t>Boas </a:t>
            </a:r>
            <a:r>
              <a:rPr lang="en-US" sz="2000" err="1">
                <a:latin typeface="Gotham HTF Light"/>
                <a:cs typeface="Gotham HTF Light"/>
              </a:rPr>
              <a:t>Práticas</a:t>
            </a:r>
            <a:r>
              <a:rPr lang="en-US" sz="200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err="1">
                <a:latin typeface="Gotham HTF Light"/>
                <a:cs typeface="Gotham HTF Light"/>
              </a:rPr>
              <a:t>Exercício</a:t>
            </a:r>
            <a:endParaRPr lang="en-US" sz="2000">
              <a:latin typeface="Gotham HTF Light"/>
              <a:cs typeface="Gotham HTF Light"/>
            </a:endParaRP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395536" y="1628800"/>
            <a:ext cx="2612845" cy="2246769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defTabSz="685800">
              <a:defRPr/>
            </a:pPr>
            <a:r>
              <a:rPr lang="pt-BR" sz="2000">
                <a:latin typeface="Gotham HTF"/>
              </a:rPr>
              <a:t>Representa uma associação entre um caso de uso e um ator.</a:t>
            </a:r>
            <a:r>
              <a:rPr lang="pt-BR" sz="2000"/>
              <a:t> Esse tipo de associação é normalmente chamado como uma </a:t>
            </a:r>
            <a:r>
              <a:rPr lang="pt-BR" sz="2000">
                <a:solidFill>
                  <a:srgbClr val="FF0000"/>
                </a:solidFill>
              </a:rPr>
              <a:t>Associação de Comunicação</a:t>
            </a:r>
            <a:endParaRPr lang="pt-BR" sz="2000">
              <a:latin typeface="Gotham HTF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8E6079F5-9B54-289A-5968-DFEE6994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03" y="2140662"/>
            <a:ext cx="4839800" cy="2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56792"/>
            <a:ext cx="2612845" cy="23391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Inclusão/include</a:t>
            </a: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Quando um comportamento depende de outro </a:t>
            </a:r>
            <a:r>
              <a:rPr lang="pt-BR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(obrigatório)</a:t>
            </a:r>
            <a:r>
              <a:rPr lang="pt-BR">
                <a:latin typeface="Gotham HTF"/>
                <a:cs typeface="Times New Roman" panose="02020603050405020304" pitchFamily="18" charset="0"/>
              </a:rPr>
              <a:t>, gerando uma sequência de interações, </a:t>
            </a:r>
            <a:r>
              <a:rPr lang="pt-BR">
                <a:latin typeface="Gotham HTF"/>
              </a:rPr>
              <a:t>notada com setas, linhas tracejadas com o texto.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EB9E1CC0-A73D-4AC1-28E5-47BC0AF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47" y="2284903"/>
            <a:ext cx="4584589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572181"/>
            <a:ext cx="2612845" cy="230832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Extensão/</a:t>
            </a:r>
            <a:r>
              <a:rPr lang="pt-BR" b="1" err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extend</a:t>
            </a:r>
            <a:endParaRPr lang="pt-BR">
              <a:latin typeface="Gotham HTF"/>
              <a:cs typeface="Times New Roman" panose="02020603050405020304" pitchFamily="18" charset="0"/>
            </a:endParaRP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Representa um comportamento eventual e a ação do ator pode não depender dessa extensão </a:t>
            </a:r>
            <a:r>
              <a:rPr lang="pt-BR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(opcional)</a:t>
            </a:r>
            <a:r>
              <a:rPr lang="pt-BR">
                <a:latin typeface="Gotham HTF"/>
                <a:cs typeface="Times New Roman" panose="02020603050405020304" pitchFamily="18" charset="0"/>
              </a:rPr>
              <a:t>, </a:t>
            </a:r>
            <a:r>
              <a:rPr lang="pt-BR">
                <a:latin typeface="Gotham HTF"/>
              </a:rPr>
              <a:t>notada com setas, linhas tracejadas com o texto.</a:t>
            </a:r>
            <a:endParaRPr lang="pt-BR">
              <a:latin typeface="Gotham HTF"/>
              <a:cs typeface="Times New Roman" panose="02020603050405020304" pitchFamily="18" charset="0"/>
            </a:endParaRP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79E50EAF-EF8C-740B-70E7-440324B8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717" y="2204864"/>
            <a:ext cx="5382063" cy="2581935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34C3D537-DF90-1E79-111B-775982472E19}"/>
              </a:ext>
            </a:extLst>
          </p:cNvPr>
          <p:cNvSpPr txBox="1"/>
          <p:nvPr/>
        </p:nvSpPr>
        <p:spPr>
          <a:xfrm>
            <a:off x="8100392" y="327569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Opcional</a:t>
            </a:r>
          </a:p>
        </p:txBody>
      </p:sp>
    </p:spTree>
    <p:extLst>
      <p:ext uri="{BB962C8B-B14F-4D97-AF65-F5344CB8AC3E}">
        <p14:creationId xmlns:p14="http://schemas.microsoft.com/office/powerpoint/2010/main" val="196033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>
                <a:solidFill>
                  <a:schemeClr val="bg1"/>
                </a:solidFill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</p:spTree>
    <p:extLst>
      <p:ext uri="{BB962C8B-B14F-4D97-AF65-F5344CB8AC3E}">
        <p14:creationId xmlns:p14="http://schemas.microsoft.com/office/powerpoint/2010/main" val="35995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Relacionamentos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59261ED0-114C-7FAA-B2C2-7DF490D11CCF}"/>
              </a:ext>
            </a:extLst>
          </p:cNvPr>
          <p:cNvGrpSpPr/>
          <p:nvPr/>
        </p:nvGrpSpPr>
        <p:grpSpPr>
          <a:xfrm>
            <a:off x="189335" y="3645024"/>
            <a:ext cx="2366441" cy="2253301"/>
            <a:chOff x="529074" y="2079766"/>
            <a:chExt cx="3155254" cy="3004401"/>
          </a:xfrm>
        </p:grpSpPr>
        <p:grpSp>
          <p:nvGrpSpPr>
            <p:cNvPr id="3" name="Graphic 15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A429E397-6F65-8BD6-A465-D4C8D0916794}"/>
                </a:ext>
              </a:extLst>
            </p:cNvPr>
            <p:cNvGrpSpPr/>
            <p:nvPr/>
          </p:nvGrpSpPr>
          <p:grpSpPr>
            <a:xfrm>
              <a:off x="1184073" y="2461000"/>
              <a:ext cx="2500255" cy="2580971"/>
              <a:chOff x="1184073" y="2461000"/>
              <a:chExt cx="2500255" cy="2580971"/>
            </a:xfrm>
          </p:grpSpPr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C7BA117D-5F2D-888E-9E3C-725C3F6DC5A7}"/>
                  </a:ext>
                </a:extLst>
              </p:cNvPr>
              <p:cNvSpPr/>
              <p:nvPr/>
            </p:nvSpPr>
            <p:spPr>
              <a:xfrm>
                <a:off x="1184073" y="2461000"/>
                <a:ext cx="2500255" cy="1829022"/>
              </a:xfrm>
              <a:custGeom>
                <a:avLst/>
                <a:gdLst>
                  <a:gd name="connsiteX0" fmla="*/ 0 w 2500255"/>
                  <a:gd name="connsiteY0" fmla="*/ 0 h 1829022"/>
                  <a:gd name="connsiteX1" fmla="*/ 2500256 w 2500255"/>
                  <a:gd name="connsiteY1" fmla="*/ 0 h 1829022"/>
                  <a:gd name="connsiteX2" fmla="*/ 2500256 w 2500255"/>
                  <a:gd name="connsiteY2" fmla="*/ 1829022 h 1829022"/>
                  <a:gd name="connsiteX3" fmla="*/ 0 w 2500255"/>
                  <a:gd name="connsiteY3" fmla="*/ 1829022 h 1829022"/>
                  <a:gd name="connsiteX4" fmla="*/ 0 w 2500255"/>
                  <a:gd name="connsiteY4" fmla="*/ 0 h 1829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255" h="1829022">
                    <a:moveTo>
                      <a:pt x="0" y="0"/>
                    </a:moveTo>
                    <a:lnTo>
                      <a:pt x="2500256" y="0"/>
                    </a:lnTo>
                    <a:lnTo>
                      <a:pt x="2500256" y="1829022"/>
                    </a:lnTo>
                    <a:lnTo>
                      <a:pt x="0" y="18290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6E6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3A0E3CF5-ECB9-20EC-7703-D8EC7AFF1C3C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C5E6506-78AE-DA81-32B3-483C6635B7BE}"/>
                  </a:ext>
                </a:extLst>
              </p:cNvPr>
              <p:cNvSpPr/>
              <p:nvPr/>
            </p:nvSpPr>
            <p:spPr>
              <a:xfrm>
                <a:off x="2108822" y="3584342"/>
                <a:ext cx="308211" cy="395222"/>
              </a:xfrm>
              <a:custGeom>
                <a:avLst/>
                <a:gdLst>
                  <a:gd name="connsiteX0" fmla="*/ 308212 w 308211"/>
                  <a:gd name="connsiteY0" fmla="*/ 197518 h 395222"/>
                  <a:gd name="connsiteX1" fmla="*/ 243391 w 308211"/>
                  <a:gd name="connsiteY1" fmla="*/ 170990 h 395222"/>
                  <a:gd name="connsiteX2" fmla="*/ 232078 w 308211"/>
                  <a:gd name="connsiteY2" fmla="*/ 166409 h 395222"/>
                  <a:gd name="connsiteX3" fmla="*/ 178796 w 308211"/>
                  <a:gd name="connsiteY3" fmla="*/ 237565 h 395222"/>
                  <a:gd name="connsiteX4" fmla="*/ 74041 w 308211"/>
                  <a:gd name="connsiteY4" fmla="*/ 0 h 395222"/>
                  <a:gd name="connsiteX5" fmla="*/ 0 w 308211"/>
                  <a:gd name="connsiteY5" fmla="*/ 186658 h 395222"/>
                  <a:gd name="connsiteX6" fmla="*/ 135468 w 308211"/>
                  <a:gd name="connsiteY6" fmla="*/ 376879 h 395222"/>
                  <a:gd name="connsiteX7" fmla="*/ 196452 w 308211"/>
                  <a:gd name="connsiteY7" fmla="*/ 387097 h 395222"/>
                  <a:gd name="connsiteX8" fmla="*/ 210641 w 308211"/>
                  <a:gd name="connsiteY8" fmla="*/ 370092 h 3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8211" h="395222">
                    <a:moveTo>
                      <a:pt x="308212" y="197518"/>
                    </a:moveTo>
                    <a:lnTo>
                      <a:pt x="243391" y="170990"/>
                    </a:lnTo>
                    <a:lnTo>
                      <a:pt x="232078" y="166409"/>
                    </a:lnTo>
                    <a:lnTo>
                      <a:pt x="178796" y="237565"/>
                    </a:lnTo>
                    <a:lnTo>
                      <a:pt x="74041" y="0"/>
                    </a:lnTo>
                    <a:lnTo>
                      <a:pt x="0" y="186658"/>
                    </a:lnTo>
                    <a:lnTo>
                      <a:pt x="135468" y="376879"/>
                    </a:lnTo>
                    <a:cubicBezTo>
                      <a:pt x="149487" y="396541"/>
                      <a:pt x="176791" y="401116"/>
                      <a:pt x="196452" y="387097"/>
                    </a:cubicBezTo>
                    <a:cubicBezTo>
                      <a:pt x="202563" y="382740"/>
                      <a:pt x="207449" y="376884"/>
                      <a:pt x="210641" y="370092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E9A5BA09-09E3-16D6-15E6-1A57B7CDF6FF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14E6A763-DCBB-457B-3244-D217547784C1}"/>
                  </a:ext>
                </a:extLst>
              </p:cNvPr>
              <p:cNvSpPr/>
              <p:nvPr/>
            </p:nvSpPr>
            <p:spPr>
              <a:xfrm>
                <a:off x="1704793" y="3557418"/>
                <a:ext cx="525583" cy="732604"/>
              </a:xfrm>
              <a:custGeom>
                <a:avLst/>
                <a:gdLst>
                  <a:gd name="connsiteX0" fmla="*/ 236999 w 525583"/>
                  <a:gd name="connsiteY0" fmla="*/ 0 h 732604"/>
                  <a:gd name="connsiteX1" fmla="*/ 46834 w 525583"/>
                  <a:gd name="connsiteY1" fmla="*/ 87277 h 732604"/>
                  <a:gd name="connsiteX2" fmla="*/ 0 w 525583"/>
                  <a:gd name="connsiteY2" fmla="*/ 516590 h 732604"/>
                  <a:gd name="connsiteX3" fmla="*/ 118500 w 525583"/>
                  <a:gd name="connsiteY3" fmla="*/ 594591 h 732604"/>
                  <a:gd name="connsiteX4" fmla="*/ 139202 w 525583"/>
                  <a:gd name="connsiteY4" fmla="*/ 732604 h 732604"/>
                  <a:gd name="connsiteX5" fmla="*/ 525584 w 525583"/>
                  <a:gd name="connsiteY5" fmla="*/ 698667 h 732604"/>
                  <a:gd name="connsiteX6" fmla="*/ 478071 w 525583"/>
                  <a:gd name="connsiteY6" fmla="*/ 26924 h 732604"/>
                  <a:gd name="connsiteX7" fmla="*/ 319694 w 525583"/>
                  <a:gd name="connsiteY7" fmla="*/ 113 h 732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583" h="732604">
                    <a:moveTo>
                      <a:pt x="236999" y="0"/>
                    </a:moveTo>
                    <a:cubicBezTo>
                      <a:pt x="236999" y="0"/>
                      <a:pt x="81960" y="48248"/>
                      <a:pt x="46834" y="87277"/>
                    </a:cubicBezTo>
                    <a:cubicBezTo>
                      <a:pt x="11709" y="126305"/>
                      <a:pt x="0" y="516590"/>
                      <a:pt x="0" y="516590"/>
                    </a:cubicBezTo>
                    <a:lnTo>
                      <a:pt x="118500" y="594591"/>
                    </a:lnTo>
                    <a:lnTo>
                      <a:pt x="139202" y="732604"/>
                    </a:lnTo>
                    <a:lnTo>
                      <a:pt x="525584" y="698667"/>
                    </a:lnTo>
                    <a:lnTo>
                      <a:pt x="478071" y="26924"/>
                    </a:lnTo>
                    <a:lnTo>
                      <a:pt x="319694" y="113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grpSp>
            <p:nvGrpSpPr>
              <p:cNvPr id="23" name="Graphic 15" descr="{&quot;Key&quot;:&quot;POWER_USER_SHAPE_ICON&quot;,&quot;Value&quot;:&quot;POWER_USER_SHAPE_ICON_STYLE_1&quot;}">
                <a:extLst>
                  <a:ext uri="{FF2B5EF4-FFF2-40B4-BE49-F238E27FC236}">
                    <a16:creationId xmlns:a16="http://schemas.microsoft.com/office/drawing/2014/main" id="{C386D9D8-65EE-7D25-51FF-249355C0DDC4}"/>
                  </a:ext>
                </a:extLst>
              </p:cNvPr>
              <p:cNvGrpSpPr/>
              <p:nvPr/>
            </p:nvGrpSpPr>
            <p:grpSpPr>
              <a:xfrm>
                <a:off x="1387078" y="2642907"/>
                <a:ext cx="2077899" cy="914510"/>
                <a:chOff x="1387078" y="2642907"/>
                <a:chExt cx="2077899" cy="914510"/>
              </a:xfrm>
            </p:grpSpPr>
            <p:sp>
              <p:nvSpPr>
                <p:cNvPr id="31" name="Freeform: Shape 49">
                  <a:extLst>
                    <a:ext uri="{FF2B5EF4-FFF2-40B4-BE49-F238E27FC236}">
                      <a16:creationId xmlns:a16="http://schemas.microsoft.com/office/drawing/2014/main" id="{5A5C69F7-17B3-AB0F-5A45-102DF8058816}"/>
                    </a:ext>
                  </a:extLst>
                </p:cNvPr>
                <p:cNvSpPr/>
                <p:nvPr/>
              </p:nvSpPr>
              <p:spPr>
                <a:xfrm>
                  <a:off x="1435948" y="3190098"/>
                  <a:ext cx="49888" cy="47230"/>
                </a:xfrm>
                <a:custGeom>
                  <a:avLst/>
                  <a:gdLst>
                    <a:gd name="connsiteX0" fmla="*/ 24944 w 49888"/>
                    <a:gd name="connsiteY0" fmla="*/ 0 h 47230"/>
                    <a:gd name="connsiteX1" fmla="*/ 32580 w 49888"/>
                    <a:gd name="connsiteY1" fmla="*/ 15725 h 47230"/>
                    <a:gd name="connsiteX2" fmla="*/ 49889 w 49888"/>
                    <a:gd name="connsiteY2" fmla="*/ 18270 h 47230"/>
                    <a:gd name="connsiteX3" fmla="*/ 37671 w 49888"/>
                    <a:gd name="connsiteY3" fmla="*/ 30487 h 47230"/>
                    <a:gd name="connsiteX4" fmla="*/ 40216 w 49888"/>
                    <a:gd name="connsiteY4" fmla="*/ 47230 h 47230"/>
                    <a:gd name="connsiteX5" fmla="*/ 24944 w 49888"/>
                    <a:gd name="connsiteY5" fmla="*/ 39142 h 47230"/>
                    <a:gd name="connsiteX6" fmla="*/ 9672 w 49888"/>
                    <a:gd name="connsiteY6" fmla="*/ 47230 h 47230"/>
                    <a:gd name="connsiteX7" fmla="*/ 12727 w 49888"/>
                    <a:gd name="connsiteY7" fmla="*/ 30487 h 47230"/>
                    <a:gd name="connsiteX8" fmla="*/ 0 w 49888"/>
                    <a:gd name="connsiteY8" fmla="*/ 18270 h 47230"/>
                    <a:gd name="connsiteX9" fmla="*/ 17308 w 49888"/>
                    <a:gd name="connsiteY9" fmla="*/ 15725 h 47230"/>
                    <a:gd name="connsiteX10" fmla="*/ 24944 w 49888"/>
                    <a:gd name="connsiteY10" fmla="*/ 0 h 47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30">
                      <a:moveTo>
                        <a:pt x="24944" y="0"/>
                      </a:moveTo>
                      <a:lnTo>
                        <a:pt x="32580" y="15725"/>
                      </a:lnTo>
                      <a:lnTo>
                        <a:pt x="49889" y="18270"/>
                      </a:lnTo>
                      <a:lnTo>
                        <a:pt x="37671" y="30487"/>
                      </a:lnTo>
                      <a:lnTo>
                        <a:pt x="40216" y="47230"/>
                      </a:lnTo>
                      <a:lnTo>
                        <a:pt x="24944" y="39142"/>
                      </a:lnTo>
                      <a:lnTo>
                        <a:pt x="9672" y="47230"/>
                      </a:lnTo>
                      <a:lnTo>
                        <a:pt x="12727" y="30487"/>
                      </a:lnTo>
                      <a:lnTo>
                        <a:pt x="0" y="18270"/>
                      </a:lnTo>
                      <a:lnTo>
                        <a:pt x="17308" y="15725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2" name="Freeform: Shape 50">
                  <a:extLst>
                    <a:ext uri="{FF2B5EF4-FFF2-40B4-BE49-F238E27FC236}">
                      <a16:creationId xmlns:a16="http://schemas.microsoft.com/office/drawing/2014/main" id="{F553F9BF-5057-D07F-3288-68AC6ED98BAC}"/>
                    </a:ext>
                  </a:extLst>
                </p:cNvPr>
                <p:cNvSpPr/>
                <p:nvPr/>
              </p:nvSpPr>
              <p:spPr>
                <a:xfrm>
                  <a:off x="1508236" y="3030024"/>
                  <a:ext cx="49379" cy="49832"/>
                </a:xfrm>
                <a:custGeom>
                  <a:avLst/>
                  <a:gdLst>
                    <a:gd name="connsiteX0" fmla="*/ 45816 w 49379"/>
                    <a:gd name="connsiteY0" fmla="*/ 6109 h 49832"/>
                    <a:gd name="connsiteX1" fmla="*/ 39198 w 49379"/>
                    <a:gd name="connsiteY1" fmla="*/ 22399 h 49832"/>
                    <a:gd name="connsiteX2" fmla="*/ 49379 w 49379"/>
                    <a:gd name="connsiteY2" fmla="*/ 37105 h 49832"/>
                    <a:gd name="connsiteX3" fmla="*/ 31562 w 49379"/>
                    <a:gd name="connsiteY3" fmla="*/ 36087 h 49832"/>
                    <a:gd name="connsiteX4" fmla="*/ 20872 w 49379"/>
                    <a:gd name="connsiteY4" fmla="*/ 49832 h 49832"/>
                    <a:gd name="connsiteX5" fmla="*/ 16799 w 49379"/>
                    <a:gd name="connsiteY5" fmla="*/ 33033 h 49832"/>
                    <a:gd name="connsiteX6" fmla="*/ 0 w 49379"/>
                    <a:gd name="connsiteY6" fmla="*/ 26924 h 49832"/>
                    <a:gd name="connsiteX7" fmla="*/ 14763 w 49379"/>
                    <a:gd name="connsiteY7" fmla="*/ 17817 h 49832"/>
                    <a:gd name="connsiteX8" fmla="*/ 15272 w 49379"/>
                    <a:gd name="connsiteY8" fmla="*/ 0 h 49832"/>
                    <a:gd name="connsiteX9" fmla="*/ 29017 w 49379"/>
                    <a:gd name="connsiteY9" fmla="*/ 11199 h 49832"/>
                    <a:gd name="connsiteX10" fmla="*/ 45816 w 49379"/>
                    <a:gd name="connsiteY10" fmla="*/ 6109 h 4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379" h="49832">
                      <a:moveTo>
                        <a:pt x="45816" y="6109"/>
                      </a:moveTo>
                      <a:lnTo>
                        <a:pt x="39198" y="22399"/>
                      </a:lnTo>
                      <a:lnTo>
                        <a:pt x="49379" y="37105"/>
                      </a:lnTo>
                      <a:lnTo>
                        <a:pt x="31562" y="36087"/>
                      </a:lnTo>
                      <a:lnTo>
                        <a:pt x="20872" y="49832"/>
                      </a:lnTo>
                      <a:lnTo>
                        <a:pt x="16799" y="33033"/>
                      </a:lnTo>
                      <a:lnTo>
                        <a:pt x="0" y="26924"/>
                      </a:lnTo>
                      <a:lnTo>
                        <a:pt x="14763" y="17817"/>
                      </a:lnTo>
                      <a:lnTo>
                        <a:pt x="15272" y="0"/>
                      </a:lnTo>
                      <a:lnTo>
                        <a:pt x="29017" y="11199"/>
                      </a:lnTo>
                      <a:lnTo>
                        <a:pt x="45816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3" name="Freeform: Shape 51">
                  <a:extLst>
                    <a:ext uri="{FF2B5EF4-FFF2-40B4-BE49-F238E27FC236}">
                      <a16:creationId xmlns:a16="http://schemas.microsoft.com/office/drawing/2014/main" id="{4361A742-B3F1-F67F-4252-5544085B743A}"/>
                    </a:ext>
                  </a:extLst>
                </p:cNvPr>
                <p:cNvSpPr/>
                <p:nvPr/>
              </p:nvSpPr>
              <p:spPr>
                <a:xfrm>
                  <a:off x="3343876" y="2802924"/>
                  <a:ext cx="49888" cy="47286"/>
                </a:xfrm>
                <a:custGeom>
                  <a:avLst/>
                  <a:gdLst>
                    <a:gd name="connsiteX0" fmla="*/ 24944 w 49888"/>
                    <a:gd name="connsiteY0" fmla="*/ 0 h 47286"/>
                    <a:gd name="connsiteX1" fmla="*/ 32580 w 49888"/>
                    <a:gd name="connsiteY1" fmla="*/ 15272 h 47286"/>
                    <a:gd name="connsiteX2" fmla="*/ 49888 w 49888"/>
                    <a:gd name="connsiteY2" fmla="*/ 17817 h 47286"/>
                    <a:gd name="connsiteX3" fmla="*/ 37162 w 49888"/>
                    <a:gd name="connsiteY3" fmla="*/ 29978 h 47286"/>
                    <a:gd name="connsiteX4" fmla="*/ 40216 w 49888"/>
                    <a:gd name="connsiteY4" fmla="*/ 47287 h 47286"/>
                    <a:gd name="connsiteX5" fmla="*/ 24944 w 49888"/>
                    <a:gd name="connsiteY5" fmla="*/ 39142 h 47286"/>
                    <a:gd name="connsiteX6" fmla="*/ 9163 w 49888"/>
                    <a:gd name="connsiteY6" fmla="*/ 47287 h 47286"/>
                    <a:gd name="connsiteX7" fmla="*/ 12217 w 49888"/>
                    <a:gd name="connsiteY7" fmla="*/ 29978 h 47286"/>
                    <a:gd name="connsiteX8" fmla="*/ 0 w 49888"/>
                    <a:gd name="connsiteY8" fmla="*/ 17817 h 47286"/>
                    <a:gd name="connsiteX9" fmla="*/ 16799 w 49888"/>
                    <a:gd name="connsiteY9" fmla="*/ 15272 h 47286"/>
                    <a:gd name="connsiteX10" fmla="*/ 24944 w 49888"/>
                    <a:gd name="connsiteY10" fmla="*/ 0 h 47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888" h="47286">
                      <a:moveTo>
                        <a:pt x="24944" y="0"/>
                      </a:moveTo>
                      <a:lnTo>
                        <a:pt x="32580" y="15272"/>
                      </a:lnTo>
                      <a:lnTo>
                        <a:pt x="49888" y="17817"/>
                      </a:lnTo>
                      <a:lnTo>
                        <a:pt x="37162" y="29978"/>
                      </a:lnTo>
                      <a:lnTo>
                        <a:pt x="40216" y="47287"/>
                      </a:lnTo>
                      <a:lnTo>
                        <a:pt x="24944" y="39142"/>
                      </a:lnTo>
                      <a:lnTo>
                        <a:pt x="9163" y="47287"/>
                      </a:lnTo>
                      <a:lnTo>
                        <a:pt x="12217" y="29978"/>
                      </a:lnTo>
                      <a:lnTo>
                        <a:pt x="0" y="17817"/>
                      </a:lnTo>
                      <a:lnTo>
                        <a:pt x="16799" y="15272"/>
                      </a:lnTo>
                      <a:lnTo>
                        <a:pt x="2494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4" name="Freeform: Shape 52">
                  <a:extLst>
                    <a:ext uri="{FF2B5EF4-FFF2-40B4-BE49-F238E27FC236}">
                      <a16:creationId xmlns:a16="http://schemas.microsoft.com/office/drawing/2014/main" id="{EBDF0391-21D4-EDA8-AC64-BAA387B08D94}"/>
                    </a:ext>
                  </a:extLst>
                </p:cNvPr>
                <p:cNvSpPr/>
                <p:nvPr/>
              </p:nvSpPr>
              <p:spPr>
                <a:xfrm>
                  <a:off x="3416163" y="2642907"/>
                  <a:ext cx="48813" cy="49775"/>
                </a:xfrm>
                <a:custGeom>
                  <a:avLst/>
                  <a:gdLst>
                    <a:gd name="connsiteX0" fmla="*/ 45250 w 48813"/>
                    <a:gd name="connsiteY0" fmla="*/ 6109 h 49775"/>
                    <a:gd name="connsiteX1" fmla="*/ 39198 w 48813"/>
                    <a:gd name="connsiteY1" fmla="*/ 22342 h 49775"/>
                    <a:gd name="connsiteX2" fmla="*/ 48814 w 48813"/>
                    <a:gd name="connsiteY2" fmla="*/ 36596 h 49775"/>
                    <a:gd name="connsiteX3" fmla="*/ 31562 w 48813"/>
                    <a:gd name="connsiteY3" fmla="*/ 35578 h 49775"/>
                    <a:gd name="connsiteX4" fmla="*/ 20872 w 48813"/>
                    <a:gd name="connsiteY4" fmla="*/ 49775 h 49775"/>
                    <a:gd name="connsiteX5" fmla="*/ 16290 w 48813"/>
                    <a:gd name="connsiteY5" fmla="*/ 32524 h 49775"/>
                    <a:gd name="connsiteX6" fmla="*/ 0 w 48813"/>
                    <a:gd name="connsiteY6" fmla="*/ 26924 h 49775"/>
                    <a:gd name="connsiteX7" fmla="*/ 14763 w 48813"/>
                    <a:gd name="connsiteY7" fmla="*/ 17252 h 49775"/>
                    <a:gd name="connsiteX8" fmla="*/ 15272 w 48813"/>
                    <a:gd name="connsiteY8" fmla="*/ 0 h 49775"/>
                    <a:gd name="connsiteX9" fmla="*/ 28508 w 48813"/>
                    <a:gd name="connsiteY9" fmla="*/ 11199 h 49775"/>
                    <a:gd name="connsiteX10" fmla="*/ 45250 w 48813"/>
                    <a:gd name="connsiteY10" fmla="*/ 6109 h 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813" h="49775">
                      <a:moveTo>
                        <a:pt x="45250" y="6109"/>
                      </a:moveTo>
                      <a:lnTo>
                        <a:pt x="39198" y="22342"/>
                      </a:lnTo>
                      <a:lnTo>
                        <a:pt x="48814" y="36596"/>
                      </a:lnTo>
                      <a:lnTo>
                        <a:pt x="31562" y="35578"/>
                      </a:lnTo>
                      <a:lnTo>
                        <a:pt x="20872" y="49775"/>
                      </a:lnTo>
                      <a:lnTo>
                        <a:pt x="16290" y="32524"/>
                      </a:lnTo>
                      <a:lnTo>
                        <a:pt x="0" y="26924"/>
                      </a:lnTo>
                      <a:lnTo>
                        <a:pt x="14763" y="17252"/>
                      </a:lnTo>
                      <a:lnTo>
                        <a:pt x="15272" y="0"/>
                      </a:lnTo>
                      <a:lnTo>
                        <a:pt x="28508" y="11199"/>
                      </a:lnTo>
                      <a:lnTo>
                        <a:pt x="45250" y="6109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5" name="Freeform: Shape 53">
                  <a:extLst>
                    <a:ext uri="{FF2B5EF4-FFF2-40B4-BE49-F238E27FC236}">
                      <a16:creationId xmlns:a16="http://schemas.microsoft.com/office/drawing/2014/main" id="{1EF37680-E5A7-2FA4-3BDE-D57F0DECD69C}"/>
                    </a:ext>
                  </a:extLst>
                </p:cNvPr>
                <p:cNvSpPr/>
                <p:nvPr/>
              </p:nvSpPr>
              <p:spPr>
                <a:xfrm>
                  <a:off x="2343842" y="2962997"/>
                  <a:ext cx="36652" cy="36087"/>
                </a:xfrm>
                <a:custGeom>
                  <a:avLst/>
                  <a:gdLst>
                    <a:gd name="connsiteX0" fmla="*/ 36653 w 36652"/>
                    <a:gd name="connsiteY0" fmla="*/ 10125 h 36087"/>
                    <a:gd name="connsiteX1" fmla="*/ 28508 w 36652"/>
                    <a:gd name="connsiteY1" fmla="*/ 20306 h 36087"/>
                    <a:gd name="connsiteX2" fmla="*/ 32580 w 36652"/>
                    <a:gd name="connsiteY2" fmla="*/ 32524 h 36087"/>
                    <a:gd name="connsiteX3" fmla="*/ 20363 w 36652"/>
                    <a:gd name="connsiteY3" fmla="*/ 28451 h 36087"/>
                    <a:gd name="connsiteX4" fmla="*/ 10181 w 36652"/>
                    <a:gd name="connsiteY4" fmla="*/ 36087 h 36087"/>
                    <a:gd name="connsiteX5" fmla="*/ 10690 w 36652"/>
                    <a:gd name="connsiteY5" fmla="*/ 23361 h 36087"/>
                    <a:gd name="connsiteX6" fmla="*/ 0 w 36652"/>
                    <a:gd name="connsiteY6" fmla="*/ 15725 h 36087"/>
                    <a:gd name="connsiteX7" fmla="*/ 12218 w 36652"/>
                    <a:gd name="connsiteY7" fmla="*/ 12161 h 36087"/>
                    <a:gd name="connsiteX8" fmla="*/ 16290 w 36652"/>
                    <a:gd name="connsiteY8" fmla="*/ 0 h 36087"/>
                    <a:gd name="connsiteX9" fmla="*/ 23417 w 36652"/>
                    <a:gd name="connsiteY9" fmla="*/ 10634 h 36087"/>
                    <a:gd name="connsiteX10" fmla="*/ 36653 w 36652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6087">
                      <a:moveTo>
                        <a:pt x="36653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690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634"/>
                      </a:lnTo>
                      <a:lnTo>
                        <a:pt x="36653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6" name="Freeform: Shape 54">
                  <a:extLst>
                    <a:ext uri="{FF2B5EF4-FFF2-40B4-BE49-F238E27FC236}">
                      <a16:creationId xmlns:a16="http://schemas.microsoft.com/office/drawing/2014/main" id="{C9A26886-A8AE-37A5-BEC2-256F93E7944F}"/>
                    </a:ext>
                  </a:extLst>
                </p:cNvPr>
                <p:cNvSpPr/>
                <p:nvPr/>
              </p:nvSpPr>
              <p:spPr>
                <a:xfrm>
                  <a:off x="2475690" y="2960961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163 w 36652"/>
                    <a:gd name="connsiteY5" fmla="*/ 12670 h 35578"/>
                    <a:gd name="connsiteX6" fmla="*/ 7636 w 36652"/>
                    <a:gd name="connsiteY6" fmla="*/ 0 h 35578"/>
                    <a:gd name="connsiteX7" fmla="*/ 18836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688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163" y="12670"/>
                      </a:lnTo>
                      <a:lnTo>
                        <a:pt x="7636" y="0"/>
                      </a:lnTo>
                      <a:lnTo>
                        <a:pt x="18836" y="6618"/>
                      </a:lnTo>
                      <a:lnTo>
                        <a:pt x="30544" y="1018"/>
                      </a:lnTo>
                      <a:lnTo>
                        <a:pt x="27999" y="13688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7" name="Freeform: Shape 55">
                  <a:extLst>
                    <a:ext uri="{FF2B5EF4-FFF2-40B4-BE49-F238E27FC236}">
                      <a16:creationId xmlns:a16="http://schemas.microsoft.com/office/drawing/2014/main" id="{36049330-9BC5-B249-D208-A5D037263995}"/>
                    </a:ext>
                  </a:extLst>
                </p:cNvPr>
                <p:cNvSpPr/>
                <p:nvPr/>
              </p:nvSpPr>
              <p:spPr>
                <a:xfrm>
                  <a:off x="3173904" y="3386711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81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218 h 36087"/>
                    <a:gd name="connsiteX8" fmla="*/ 16290 w 36143"/>
                    <a:gd name="connsiteY8" fmla="*/ 0 h 36087"/>
                    <a:gd name="connsiteX9" fmla="*/ 23417 w 36143"/>
                    <a:gd name="connsiteY9" fmla="*/ 10690 h 36087"/>
                    <a:gd name="connsiteX10" fmla="*/ 36144 w 36143"/>
                    <a:gd name="connsiteY10" fmla="*/ 10181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81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218"/>
                      </a:lnTo>
                      <a:lnTo>
                        <a:pt x="16290" y="0"/>
                      </a:lnTo>
                      <a:lnTo>
                        <a:pt x="23417" y="10690"/>
                      </a:lnTo>
                      <a:lnTo>
                        <a:pt x="36144" y="1018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8" name="Freeform: Shape 56">
                  <a:extLst>
                    <a:ext uri="{FF2B5EF4-FFF2-40B4-BE49-F238E27FC236}">
                      <a16:creationId xmlns:a16="http://schemas.microsoft.com/office/drawing/2014/main" id="{35D87326-D49B-7356-A46C-E99F45701063}"/>
                    </a:ext>
                  </a:extLst>
                </p:cNvPr>
                <p:cNvSpPr/>
                <p:nvPr/>
              </p:nvSpPr>
              <p:spPr>
                <a:xfrm>
                  <a:off x="3305187" y="3384674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2 h 35578"/>
                    <a:gd name="connsiteX1" fmla="*/ 23926 w 36652"/>
                    <a:gd name="connsiteY1" fmla="*/ 24379 h 35578"/>
                    <a:gd name="connsiteX2" fmla="*/ 17817 w 36652"/>
                    <a:gd name="connsiteY2" fmla="*/ 35578 h 35578"/>
                    <a:gd name="connsiteX3" fmla="*/ 12727 w 36652"/>
                    <a:gd name="connsiteY3" fmla="*/ 23870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9345 w 36652"/>
                    <a:gd name="connsiteY7" fmla="*/ 6618 h 35578"/>
                    <a:gd name="connsiteX8" fmla="*/ 31053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2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2"/>
                      </a:moveTo>
                      <a:lnTo>
                        <a:pt x="23926" y="24379"/>
                      </a:lnTo>
                      <a:lnTo>
                        <a:pt x="17817" y="35578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9345" y="6618"/>
                      </a:lnTo>
                      <a:lnTo>
                        <a:pt x="31053" y="1018"/>
                      </a:lnTo>
                      <a:lnTo>
                        <a:pt x="27999" y="13745"/>
                      </a:lnTo>
                      <a:lnTo>
                        <a:pt x="36653" y="22852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39" name="Freeform: Shape 57">
                  <a:extLst>
                    <a:ext uri="{FF2B5EF4-FFF2-40B4-BE49-F238E27FC236}">
                      <a16:creationId xmlns:a16="http://schemas.microsoft.com/office/drawing/2014/main" id="{45456736-E148-C401-AD21-999740845B49}"/>
                    </a:ext>
                  </a:extLst>
                </p:cNvPr>
                <p:cNvSpPr/>
                <p:nvPr/>
              </p:nvSpPr>
              <p:spPr>
                <a:xfrm>
                  <a:off x="2850759" y="3225167"/>
                  <a:ext cx="36143" cy="36030"/>
                </a:xfrm>
                <a:custGeom>
                  <a:avLst/>
                  <a:gdLst>
                    <a:gd name="connsiteX0" fmla="*/ 36144 w 36143"/>
                    <a:gd name="connsiteY0" fmla="*/ 10634 h 36030"/>
                    <a:gd name="connsiteX1" fmla="*/ 28508 w 36143"/>
                    <a:gd name="connsiteY1" fmla="*/ 20815 h 36030"/>
                    <a:gd name="connsiteX2" fmla="*/ 32524 w 36143"/>
                    <a:gd name="connsiteY2" fmla="*/ 32976 h 36030"/>
                    <a:gd name="connsiteX3" fmla="*/ 20363 w 36143"/>
                    <a:gd name="connsiteY3" fmla="*/ 28451 h 36030"/>
                    <a:gd name="connsiteX4" fmla="*/ 9672 w 36143"/>
                    <a:gd name="connsiteY4" fmla="*/ 36031 h 36030"/>
                    <a:gd name="connsiteX5" fmla="*/ 10181 w 36143"/>
                    <a:gd name="connsiteY5" fmla="*/ 23361 h 36030"/>
                    <a:gd name="connsiteX6" fmla="*/ 0 w 36143"/>
                    <a:gd name="connsiteY6" fmla="*/ 15725 h 36030"/>
                    <a:gd name="connsiteX7" fmla="*/ 12218 w 36143"/>
                    <a:gd name="connsiteY7" fmla="*/ 12161 h 36030"/>
                    <a:gd name="connsiteX8" fmla="*/ 15781 w 36143"/>
                    <a:gd name="connsiteY8" fmla="*/ 0 h 36030"/>
                    <a:gd name="connsiteX9" fmla="*/ 23417 w 36143"/>
                    <a:gd name="connsiteY9" fmla="*/ 10634 h 36030"/>
                    <a:gd name="connsiteX10" fmla="*/ 36144 w 36143"/>
                    <a:gd name="connsiteY10" fmla="*/ 10634 h 36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30">
                      <a:moveTo>
                        <a:pt x="36144" y="10634"/>
                      </a:moveTo>
                      <a:lnTo>
                        <a:pt x="28508" y="20815"/>
                      </a:lnTo>
                      <a:lnTo>
                        <a:pt x="32524" y="32976"/>
                      </a:lnTo>
                      <a:lnTo>
                        <a:pt x="20363" y="28451"/>
                      </a:lnTo>
                      <a:lnTo>
                        <a:pt x="9672" y="36031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5781" y="0"/>
                      </a:lnTo>
                      <a:lnTo>
                        <a:pt x="23417" y="10634"/>
                      </a:lnTo>
                      <a:lnTo>
                        <a:pt x="36144" y="106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0" name="Freeform: Shape 58">
                  <a:extLst>
                    <a:ext uri="{FF2B5EF4-FFF2-40B4-BE49-F238E27FC236}">
                      <a16:creationId xmlns:a16="http://schemas.microsoft.com/office/drawing/2014/main" id="{B13E03D8-5E9A-6436-0B26-61D003484862}"/>
                    </a:ext>
                  </a:extLst>
                </p:cNvPr>
                <p:cNvSpPr/>
                <p:nvPr/>
              </p:nvSpPr>
              <p:spPr>
                <a:xfrm>
                  <a:off x="2982042" y="3223130"/>
                  <a:ext cx="36652" cy="35521"/>
                </a:xfrm>
                <a:custGeom>
                  <a:avLst/>
                  <a:gdLst>
                    <a:gd name="connsiteX0" fmla="*/ 36653 w 36652"/>
                    <a:gd name="connsiteY0" fmla="*/ 23361 h 35521"/>
                    <a:gd name="connsiteX1" fmla="*/ 23926 w 36652"/>
                    <a:gd name="connsiteY1" fmla="*/ 24379 h 35521"/>
                    <a:gd name="connsiteX2" fmla="*/ 17817 w 36652"/>
                    <a:gd name="connsiteY2" fmla="*/ 35522 h 35521"/>
                    <a:gd name="connsiteX3" fmla="*/ 12727 w 36652"/>
                    <a:gd name="connsiteY3" fmla="*/ 23870 h 35521"/>
                    <a:gd name="connsiteX4" fmla="*/ 0 w 36652"/>
                    <a:gd name="connsiteY4" fmla="*/ 21324 h 35521"/>
                    <a:gd name="connsiteX5" fmla="*/ 9672 w 36652"/>
                    <a:gd name="connsiteY5" fmla="*/ 12670 h 35521"/>
                    <a:gd name="connsiteX6" fmla="*/ 8145 w 36652"/>
                    <a:gd name="connsiteY6" fmla="*/ 0 h 35521"/>
                    <a:gd name="connsiteX7" fmla="*/ 18835 w 36652"/>
                    <a:gd name="connsiteY7" fmla="*/ 6561 h 35521"/>
                    <a:gd name="connsiteX8" fmla="*/ 30544 w 36652"/>
                    <a:gd name="connsiteY8" fmla="*/ 1527 h 35521"/>
                    <a:gd name="connsiteX9" fmla="*/ 27999 w 36652"/>
                    <a:gd name="connsiteY9" fmla="*/ 13688 h 35521"/>
                    <a:gd name="connsiteX10" fmla="*/ 36653 w 36652"/>
                    <a:gd name="connsiteY10" fmla="*/ 23361 h 3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21">
                      <a:moveTo>
                        <a:pt x="36653" y="23361"/>
                      </a:moveTo>
                      <a:lnTo>
                        <a:pt x="23926" y="24379"/>
                      </a:lnTo>
                      <a:lnTo>
                        <a:pt x="17817" y="35522"/>
                      </a:lnTo>
                      <a:lnTo>
                        <a:pt x="12727" y="23870"/>
                      </a:lnTo>
                      <a:lnTo>
                        <a:pt x="0" y="21324"/>
                      </a:lnTo>
                      <a:lnTo>
                        <a:pt x="9672" y="12670"/>
                      </a:lnTo>
                      <a:lnTo>
                        <a:pt x="8145" y="0"/>
                      </a:lnTo>
                      <a:lnTo>
                        <a:pt x="18835" y="6561"/>
                      </a:lnTo>
                      <a:lnTo>
                        <a:pt x="30544" y="1527"/>
                      </a:lnTo>
                      <a:lnTo>
                        <a:pt x="27999" y="13688"/>
                      </a:lnTo>
                      <a:lnTo>
                        <a:pt x="36653" y="2336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7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1" name="Freeform: Shape 59">
                  <a:extLst>
                    <a:ext uri="{FF2B5EF4-FFF2-40B4-BE49-F238E27FC236}">
                      <a16:creationId xmlns:a16="http://schemas.microsoft.com/office/drawing/2014/main" id="{7469EA00-287F-9A53-371B-8F3873D544B3}"/>
                    </a:ext>
                  </a:extLst>
                </p:cNvPr>
                <p:cNvSpPr/>
                <p:nvPr/>
              </p:nvSpPr>
              <p:spPr>
                <a:xfrm>
                  <a:off x="2572356" y="3221603"/>
                  <a:ext cx="36143" cy="36087"/>
                </a:xfrm>
                <a:custGeom>
                  <a:avLst/>
                  <a:gdLst>
                    <a:gd name="connsiteX0" fmla="*/ 36144 w 36143"/>
                    <a:gd name="connsiteY0" fmla="*/ 10125 h 36087"/>
                    <a:gd name="connsiteX1" fmla="*/ 28508 w 36143"/>
                    <a:gd name="connsiteY1" fmla="*/ 20306 h 36087"/>
                    <a:gd name="connsiteX2" fmla="*/ 32580 w 36143"/>
                    <a:gd name="connsiteY2" fmla="*/ 32524 h 36087"/>
                    <a:gd name="connsiteX3" fmla="*/ 20363 w 36143"/>
                    <a:gd name="connsiteY3" fmla="*/ 28451 h 36087"/>
                    <a:gd name="connsiteX4" fmla="*/ 10181 w 36143"/>
                    <a:gd name="connsiteY4" fmla="*/ 36087 h 36087"/>
                    <a:gd name="connsiteX5" fmla="*/ 10181 w 36143"/>
                    <a:gd name="connsiteY5" fmla="*/ 23361 h 36087"/>
                    <a:gd name="connsiteX6" fmla="*/ 0 w 36143"/>
                    <a:gd name="connsiteY6" fmla="*/ 15725 h 36087"/>
                    <a:gd name="connsiteX7" fmla="*/ 12218 w 36143"/>
                    <a:gd name="connsiteY7" fmla="*/ 12161 h 36087"/>
                    <a:gd name="connsiteX8" fmla="*/ 16290 w 36143"/>
                    <a:gd name="connsiteY8" fmla="*/ 0 h 36087"/>
                    <a:gd name="connsiteX9" fmla="*/ 23417 w 36143"/>
                    <a:gd name="connsiteY9" fmla="*/ 10125 h 36087"/>
                    <a:gd name="connsiteX10" fmla="*/ 36144 w 36143"/>
                    <a:gd name="connsiteY10" fmla="*/ 10125 h 3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143" h="36087">
                      <a:moveTo>
                        <a:pt x="36144" y="10125"/>
                      </a:moveTo>
                      <a:lnTo>
                        <a:pt x="28508" y="20306"/>
                      </a:lnTo>
                      <a:lnTo>
                        <a:pt x="32580" y="32524"/>
                      </a:lnTo>
                      <a:lnTo>
                        <a:pt x="20363" y="28451"/>
                      </a:lnTo>
                      <a:lnTo>
                        <a:pt x="10181" y="36087"/>
                      </a:lnTo>
                      <a:lnTo>
                        <a:pt x="10181" y="23361"/>
                      </a:lnTo>
                      <a:lnTo>
                        <a:pt x="0" y="15725"/>
                      </a:lnTo>
                      <a:lnTo>
                        <a:pt x="12218" y="12161"/>
                      </a:lnTo>
                      <a:lnTo>
                        <a:pt x="16290" y="0"/>
                      </a:lnTo>
                      <a:lnTo>
                        <a:pt x="23417" y="10125"/>
                      </a:lnTo>
                      <a:lnTo>
                        <a:pt x="36144" y="10125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2" name="Freeform: Shape 60">
                  <a:extLst>
                    <a:ext uri="{FF2B5EF4-FFF2-40B4-BE49-F238E27FC236}">
                      <a16:creationId xmlns:a16="http://schemas.microsoft.com/office/drawing/2014/main" id="{5410C970-314E-0A35-CA9C-B0B259AFD0B2}"/>
                    </a:ext>
                  </a:extLst>
                </p:cNvPr>
                <p:cNvSpPr/>
                <p:nvPr/>
              </p:nvSpPr>
              <p:spPr>
                <a:xfrm>
                  <a:off x="2238521" y="3438522"/>
                  <a:ext cx="36652" cy="35578"/>
                </a:xfrm>
                <a:custGeom>
                  <a:avLst/>
                  <a:gdLst>
                    <a:gd name="connsiteX0" fmla="*/ 36653 w 36652"/>
                    <a:gd name="connsiteY0" fmla="*/ 22851 h 35578"/>
                    <a:gd name="connsiteX1" fmla="*/ 23926 w 36652"/>
                    <a:gd name="connsiteY1" fmla="*/ 24379 h 35578"/>
                    <a:gd name="connsiteX2" fmla="*/ 17308 w 36652"/>
                    <a:gd name="connsiteY2" fmla="*/ 35578 h 35578"/>
                    <a:gd name="connsiteX3" fmla="*/ 12218 w 36652"/>
                    <a:gd name="connsiteY3" fmla="*/ 23361 h 35578"/>
                    <a:gd name="connsiteX4" fmla="*/ 0 w 36652"/>
                    <a:gd name="connsiteY4" fmla="*/ 21324 h 35578"/>
                    <a:gd name="connsiteX5" fmla="*/ 9672 w 36652"/>
                    <a:gd name="connsiteY5" fmla="*/ 12727 h 35578"/>
                    <a:gd name="connsiteX6" fmla="*/ 8145 w 36652"/>
                    <a:gd name="connsiteY6" fmla="*/ 0 h 35578"/>
                    <a:gd name="connsiteX7" fmla="*/ 18835 w 36652"/>
                    <a:gd name="connsiteY7" fmla="*/ 6618 h 35578"/>
                    <a:gd name="connsiteX8" fmla="*/ 30544 w 36652"/>
                    <a:gd name="connsiteY8" fmla="*/ 1018 h 35578"/>
                    <a:gd name="connsiteX9" fmla="*/ 27999 w 36652"/>
                    <a:gd name="connsiteY9" fmla="*/ 13745 h 35578"/>
                    <a:gd name="connsiteX10" fmla="*/ 36653 w 36652"/>
                    <a:gd name="connsiteY10" fmla="*/ 22851 h 3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652" h="35578">
                      <a:moveTo>
                        <a:pt x="36653" y="22851"/>
                      </a:moveTo>
                      <a:lnTo>
                        <a:pt x="23926" y="24379"/>
                      </a:lnTo>
                      <a:lnTo>
                        <a:pt x="17308" y="35578"/>
                      </a:lnTo>
                      <a:lnTo>
                        <a:pt x="12218" y="23361"/>
                      </a:lnTo>
                      <a:lnTo>
                        <a:pt x="0" y="21324"/>
                      </a:lnTo>
                      <a:lnTo>
                        <a:pt x="9672" y="12727"/>
                      </a:lnTo>
                      <a:lnTo>
                        <a:pt x="8145" y="0"/>
                      </a:lnTo>
                      <a:lnTo>
                        <a:pt x="18835" y="6618"/>
                      </a:lnTo>
                      <a:lnTo>
                        <a:pt x="30544" y="1018"/>
                      </a:lnTo>
                      <a:lnTo>
                        <a:pt x="27999" y="13745"/>
                      </a:lnTo>
                      <a:lnTo>
                        <a:pt x="36653" y="2285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3" name="Freeform: Shape 61">
                  <a:extLst>
                    <a:ext uri="{FF2B5EF4-FFF2-40B4-BE49-F238E27FC236}">
                      <a16:creationId xmlns:a16="http://schemas.microsoft.com/office/drawing/2014/main" id="{8CF2D3D2-AAE9-2711-68C4-BAEAE98D3AC5}"/>
                    </a:ext>
                  </a:extLst>
                </p:cNvPr>
                <p:cNvSpPr/>
                <p:nvPr/>
              </p:nvSpPr>
              <p:spPr>
                <a:xfrm>
                  <a:off x="1570342" y="3537112"/>
                  <a:ext cx="20306" cy="20306"/>
                </a:xfrm>
                <a:custGeom>
                  <a:avLst/>
                  <a:gdLst>
                    <a:gd name="connsiteX0" fmla="*/ 0 w 20306"/>
                    <a:gd name="connsiteY0" fmla="*/ 5091 h 20306"/>
                    <a:gd name="connsiteX1" fmla="*/ 7070 w 20306"/>
                    <a:gd name="connsiteY1" fmla="*/ 5543 h 20306"/>
                    <a:gd name="connsiteX2" fmla="*/ 11652 w 20306"/>
                    <a:gd name="connsiteY2" fmla="*/ 0 h 20306"/>
                    <a:gd name="connsiteX3" fmla="*/ 13179 w 20306"/>
                    <a:gd name="connsiteY3" fmla="*/ 7070 h 20306"/>
                    <a:gd name="connsiteX4" fmla="*/ 20306 w 20306"/>
                    <a:gd name="connsiteY4" fmla="*/ 9616 h 20306"/>
                    <a:gd name="connsiteX5" fmla="*/ 14197 w 20306"/>
                    <a:gd name="connsiteY5" fmla="*/ 13179 h 20306"/>
                    <a:gd name="connsiteX6" fmla="*/ 13688 w 20306"/>
                    <a:gd name="connsiteY6" fmla="*/ 20306 h 20306"/>
                    <a:gd name="connsiteX7" fmla="*/ 8089 w 20306"/>
                    <a:gd name="connsiteY7" fmla="*/ 15725 h 20306"/>
                    <a:gd name="connsiteX8" fmla="*/ 1471 w 20306"/>
                    <a:gd name="connsiteY8" fmla="*/ 17761 h 20306"/>
                    <a:gd name="connsiteX9" fmla="*/ 4016 w 20306"/>
                    <a:gd name="connsiteY9" fmla="*/ 11143 h 20306"/>
                    <a:gd name="connsiteX10" fmla="*/ 0 w 20306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06" h="20306">
                      <a:moveTo>
                        <a:pt x="0" y="5091"/>
                      </a:moveTo>
                      <a:lnTo>
                        <a:pt x="7070" y="5543"/>
                      </a:lnTo>
                      <a:lnTo>
                        <a:pt x="11652" y="0"/>
                      </a:lnTo>
                      <a:lnTo>
                        <a:pt x="13179" y="7070"/>
                      </a:lnTo>
                      <a:lnTo>
                        <a:pt x="20306" y="9616"/>
                      </a:lnTo>
                      <a:lnTo>
                        <a:pt x="14197" y="13179"/>
                      </a:lnTo>
                      <a:lnTo>
                        <a:pt x="13688" y="20306"/>
                      </a:lnTo>
                      <a:lnTo>
                        <a:pt x="8089" y="15725"/>
                      </a:lnTo>
                      <a:lnTo>
                        <a:pt x="1471" y="17761"/>
                      </a:lnTo>
                      <a:lnTo>
                        <a:pt x="4016" y="11143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2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4" name="Freeform: Shape 62">
                  <a:extLst>
                    <a:ext uri="{FF2B5EF4-FFF2-40B4-BE49-F238E27FC236}">
                      <a16:creationId xmlns:a16="http://schemas.microsoft.com/office/drawing/2014/main" id="{58274D3F-63CD-2793-DA52-3F36B046C332}"/>
                    </a:ext>
                  </a:extLst>
                </p:cNvPr>
                <p:cNvSpPr/>
                <p:nvPr/>
              </p:nvSpPr>
              <p:spPr>
                <a:xfrm>
                  <a:off x="1527072" y="3477155"/>
                  <a:ext cx="19853" cy="20306"/>
                </a:xfrm>
                <a:custGeom>
                  <a:avLst/>
                  <a:gdLst>
                    <a:gd name="connsiteX0" fmla="*/ 8145 w 19853"/>
                    <a:gd name="connsiteY0" fmla="*/ 0 h 20306"/>
                    <a:gd name="connsiteX1" fmla="*/ 12727 w 19853"/>
                    <a:gd name="connsiteY1" fmla="*/ 5600 h 20306"/>
                    <a:gd name="connsiteX2" fmla="*/ 19854 w 19853"/>
                    <a:gd name="connsiteY2" fmla="*/ 5091 h 20306"/>
                    <a:gd name="connsiteX3" fmla="*/ 15781 w 19853"/>
                    <a:gd name="connsiteY3" fmla="*/ 11143 h 20306"/>
                    <a:gd name="connsiteX4" fmla="*/ 18326 w 19853"/>
                    <a:gd name="connsiteY4" fmla="*/ 17761 h 20306"/>
                    <a:gd name="connsiteX5" fmla="*/ 11709 w 19853"/>
                    <a:gd name="connsiteY5" fmla="*/ 15725 h 20306"/>
                    <a:gd name="connsiteX6" fmla="*/ 6109 w 19853"/>
                    <a:gd name="connsiteY6" fmla="*/ 20306 h 20306"/>
                    <a:gd name="connsiteX7" fmla="*/ 5600 w 19853"/>
                    <a:gd name="connsiteY7" fmla="*/ 13179 h 20306"/>
                    <a:gd name="connsiteX8" fmla="*/ 0 w 19853"/>
                    <a:gd name="connsiteY8" fmla="*/ 9107 h 20306"/>
                    <a:gd name="connsiteX9" fmla="*/ 6618 w 19853"/>
                    <a:gd name="connsiteY9" fmla="*/ 6618 h 20306"/>
                    <a:gd name="connsiteX10" fmla="*/ 8145 w 19853"/>
                    <a:gd name="connsiteY10" fmla="*/ 0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8145" y="0"/>
                      </a:moveTo>
                      <a:lnTo>
                        <a:pt x="12727" y="5600"/>
                      </a:lnTo>
                      <a:lnTo>
                        <a:pt x="19854" y="5091"/>
                      </a:lnTo>
                      <a:lnTo>
                        <a:pt x="15781" y="11143"/>
                      </a:lnTo>
                      <a:lnTo>
                        <a:pt x="18326" y="17761"/>
                      </a:lnTo>
                      <a:lnTo>
                        <a:pt x="11709" y="15725"/>
                      </a:lnTo>
                      <a:lnTo>
                        <a:pt x="6109" y="20306"/>
                      </a:lnTo>
                      <a:lnTo>
                        <a:pt x="5600" y="13179"/>
                      </a:lnTo>
                      <a:lnTo>
                        <a:pt x="0" y="9107"/>
                      </a:lnTo>
                      <a:lnTo>
                        <a:pt x="6618" y="6618"/>
                      </a:lnTo>
                      <a:lnTo>
                        <a:pt x="8145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10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5" name="Freeform: Shape 63">
                  <a:extLst>
                    <a:ext uri="{FF2B5EF4-FFF2-40B4-BE49-F238E27FC236}">
                      <a16:creationId xmlns:a16="http://schemas.microsoft.com/office/drawing/2014/main" id="{E45807EF-B152-4E13-A71F-5E23414A455D}"/>
                    </a:ext>
                  </a:extLst>
                </p:cNvPr>
                <p:cNvSpPr/>
                <p:nvPr/>
              </p:nvSpPr>
              <p:spPr>
                <a:xfrm>
                  <a:off x="1613556" y="3300339"/>
                  <a:ext cx="19853" cy="20306"/>
                </a:xfrm>
                <a:custGeom>
                  <a:avLst/>
                  <a:gdLst>
                    <a:gd name="connsiteX0" fmla="*/ 0 w 19853"/>
                    <a:gd name="connsiteY0" fmla="*/ 5091 h 20306"/>
                    <a:gd name="connsiteX1" fmla="*/ 7127 w 19853"/>
                    <a:gd name="connsiteY1" fmla="*/ 5600 h 20306"/>
                    <a:gd name="connsiteX2" fmla="*/ 11709 w 19853"/>
                    <a:gd name="connsiteY2" fmla="*/ 0 h 20306"/>
                    <a:gd name="connsiteX3" fmla="*/ 13236 w 19853"/>
                    <a:gd name="connsiteY3" fmla="*/ 7127 h 20306"/>
                    <a:gd name="connsiteX4" fmla="*/ 19854 w 19853"/>
                    <a:gd name="connsiteY4" fmla="*/ 9672 h 20306"/>
                    <a:gd name="connsiteX5" fmla="*/ 13745 w 19853"/>
                    <a:gd name="connsiteY5" fmla="*/ 13236 h 20306"/>
                    <a:gd name="connsiteX6" fmla="*/ 13745 w 19853"/>
                    <a:gd name="connsiteY6" fmla="*/ 20306 h 20306"/>
                    <a:gd name="connsiteX7" fmla="*/ 8145 w 19853"/>
                    <a:gd name="connsiteY7" fmla="*/ 15725 h 20306"/>
                    <a:gd name="connsiteX8" fmla="*/ 1018 w 19853"/>
                    <a:gd name="connsiteY8" fmla="*/ 17761 h 20306"/>
                    <a:gd name="connsiteX9" fmla="*/ 4073 w 19853"/>
                    <a:gd name="connsiteY9" fmla="*/ 11200 h 20306"/>
                    <a:gd name="connsiteX10" fmla="*/ 0 w 19853"/>
                    <a:gd name="connsiteY10" fmla="*/ 5091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853" h="20306">
                      <a:moveTo>
                        <a:pt x="0" y="5091"/>
                      </a:moveTo>
                      <a:lnTo>
                        <a:pt x="7127" y="5600"/>
                      </a:lnTo>
                      <a:lnTo>
                        <a:pt x="11709" y="0"/>
                      </a:lnTo>
                      <a:lnTo>
                        <a:pt x="13236" y="7127"/>
                      </a:lnTo>
                      <a:lnTo>
                        <a:pt x="19854" y="9672"/>
                      </a:lnTo>
                      <a:lnTo>
                        <a:pt x="13745" y="13236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018" y="17761"/>
                      </a:lnTo>
                      <a:lnTo>
                        <a:pt x="4073" y="11200"/>
                      </a:lnTo>
                      <a:lnTo>
                        <a:pt x="0" y="509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  <p:sp>
              <p:nvSpPr>
                <p:cNvPr id="46" name="Freeform: Shape 64">
                  <a:extLst>
                    <a:ext uri="{FF2B5EF4-FFF2-40B4-BE49-F238E27FC236}">
                      <a16:creationId xmlns:a16="http://schemas.microsoft.com/office/drawing/2014/main" id="{DB3F7197-9860-0AF3-FCB6-4A2CFAF26B1E}"/>
                    </a:ext>
                  </a:extLst>
                </p:cNvPr>
                <p:cNvSpPr/>
                <p:nvPr/>
              </p:nvSpPr>
              <p:spPr>
                <a:xfrm>
                  <a:off x="1387078" y="3343553"/>
                  <a:ext cx="20362" cy="20306"/>
                </a:xfrm>
                <a:custGeom>
                  <a:avLst/>
                  <a:gdLst>
                    <a:gd name="connsiteX0" fmla="*/ 0 w 20362"/>
                    <a:gd name="connsiteY0" fmla="*/ 5034 h 20306"/>
                    <a:gd name="connsiteX1" fmla="*/ 7127 w 20362"/>
                    <a:gd name="connsiteY1" fmla="*/ 5543 h 20306"/>
                    <a:gd name="connsiteX2" fmla="*/ 11709 w 20362"/>
                    <a:gd name="connsiteY2" fmla="*/ 0 h 20306"/>
                    <a:gd name="connsiteX3" fmla="*/ 13236 w 20362"/>
                    <a:gd name="connsiteY3" fmla="*/ 6561 h 20306"/>
                    <a:gd name="connsiteX4" fmla="*/ 20363 w 20362"/>
                    <a:gd name="connsiteY4" fmla="*/ 9107 h 20306"/>
                    <a:gd name="connsiteX5" fmla="*/ 14254 w 20362"/>
                    <a:gd name="connsiteY5" fmla="*/ 13179 h 20306"/>
                    <a:gd name="connsiteX6" fmla="*/ 13745 w 20362"/>
                    <a:gd name="connsiteY6" fmla="*/ 20306 h 20306"/>
                    <a:gd name="connsiteX7" fmla="*/ 8145 w 20362"/>
                    <a:gd name="connsiteY7" fmla="*/ 15725 h 20306"/>
                    <a:gd name="connsiteX8" fmla="*/ 1527 w 20362"/>
                    <a:gd name="connsiteY8" fmla="*/ 17252 h 20306"/>
                    <a:gd name="connsiteX9" fmla="*/ 4073 w 20362"/>
                    <a:gd name="connsiteY9" fmla="*/ 11143 h 20306"/>
                    <a:gd name="connsiteX10" fmla="*/ 0 w 20362"/>
                    <a:gd name="connsiteY10" fmla="*/ 5034 h 20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362" h="20306">
                      <a:moveTo>
                        <a:pt x="0" y="5034"/>
                      </a:moveTo>
                      <a:lnTo>
                        <a:pt x="7127" y="5543"/>
                      </a:lnTo>
                      <a:lnTo>
                        <a:pt x="11709" y="0"/>
                      </a:lnTo>
                      <a:lnTo>
                        <a:pt x="13236" y="6561"/>
                      </a:lnTo>
                      <a:lnTo>
                        <a:pt x="20363" y="9107"/>
                      </a:lnTo>
                      <a:lnTo>
                        <a:pt x="14254" y="13179"/>
                      </a:lnTo>
                      <a:lnTo>
                        <a:pt x="13745" y="20306"/>
                      </a:lnTo>
                      <a:lnTo>
                        <a:pt x="8145" y="15725"/>
                      </a:lnTo>
                      <a:lnTo>
                        <a:pt x="1527" y="17252"/>
                      </a:lnTo>
                      <a:lnTo>
                        <a:pt x="4073" y="11143"/>
                      </a:lnTo>
                      <a:lnTo>
                        <a:pt x="0" y="5034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88485" scaled="1"/>
                </a:gradFill>
                <a:ln w="56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FC3588E9-0198-2F0B-453B-561C5430ABEC}"/>
                  </a:ext>
                </a:extLst>
              </p:cNvPr>
              <p:cNvSpPr/>
              <p:nvPr/>
            </p:nvSpPr>
            <p:spPr>
              <a:xfrm>
                <a:off x="1559086" y="3154010"/>
                <a:ext cx="20362" cy="20815"/>
              </a:xfrm>
              <a:custGeom>
                <a:avLst/>
                <a:gdLst>
                  <a:gd name="connsiteX0" fmla="*/ 8654 w 20362"/>
                  <a:gd name="connsiteY0" fmla="*/ 0 h 20815"/>
                  <a:gd name="connsiteX1" fmla="*/ 13236 w 20362"/>
                  <a:gd name="connsiteY1" fmla="*/ 6109 h 20815"/>
                  <a:gd name="connsiteX2" fmla="*/ 20363 w 20362"/>
                  <a:gd name="connsiteY2" fmla="*/ 5600 h 20815"/>
                  <a:gd name="connsiteX3" fmla="*/ 16290 w 20362"/>
                  <a:gd name="connsiteY3" fmla="*/ 11199 h 20815"/>
                  <a:gd name="connsiteX4" fmla="*/ 18835 w 20362"/>
                  <a:gd name="connsiteY4" fmla="*/ 17761 h 20815"/>
                  <a:gd name="connsiteX5" fmla="*/ 11765 w 20362"/>
                  <a:gd name="connsiteY5" fmla="*/ 16234 h 20815"/>
                  <a:gd name="connsiteX6" fmla="*/ 6674 w 20362"/>
                  <a:gd name="connsiteY6" fmla="*/ 20815 h 20815"/>
                  <a:gd name="connsiteX7" fmla="*/ 6165 w 20362"/>
                  <a:gd name="connsiteY7" fmla="*/ 13236 h 20815"/>
                  <a:gd name="connsiteX8" fmla="*/ 0 w 20362"/>
                  <a:gd name="connsiteY8" fmla="*/ 9672 h 20815"/>
                  <a:gd name="connsiteX9" fmla="*/ 6674 w 20362"/>
                  <a:gd name="connsiteY9" fmla="*/ 7127 h 20815"/>
                  <a:gd name="connsiteX10" fmla="*/ 8654 w 20362"/>
                  <a:gd name="connsiteY10" fmla="*/ 0 h 2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62" h="20815">
                    <a:moveTo>
                      <a:pt x="8654" y="0"/>
                    </a:moveTo>
                    <a:lnTo>
                      <a:pt x="13236" y="6109"/>
                    </a:lnTo>
                    <a:lnTo>
                      <a:pt x="20363" y="5600"/>
                    </a:lnTo>
                    <a:lnTo>
                      <a:pt x="16290" y="11199"/>
                    </a:lnTo>
                    <a:lnTo>
                      <a:pt x="18835" y="17761"/>
                    </a:lnTo>
                    <a:lnTo>
                      <a:pt x="11765" y="16234"/>
                    </a:lnTo>
                    <a:lnTo>
                      <a:pt x="6674" y="20815"/>
                    </a:lnTo>
                    <a:lnTo>
                      <a:pt x="6165" y="13236"/>
                    </a:lnTo>
                    <a:lnTo>
                      <a:pt x="0" y="9672"/>
                    </a:lnTo>
                    <a:lnTo>
                      <a:pt x="6674" y="7127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B5EA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39103EAA-CC19-846A-7967-9A06DEDEED59}"/>
                  </a:ext>
                </a:extLst>
              </p:cNvPr>
              <p:cNvSpPr/>
              <p:nvPr/>
            </p:nvSpPr>
            <p:spPr>
              <a:xfrm>
                <a:off x="1927764" y="3302595"/>
                <a:ext cx="186535" cy="311086"/>
              </a:xfrm>
              <a:custGeom>
                <a:avLst/>
                <a:gdLst>
                  <a:gd name="connsiteX0" fmla="*/ 175119 w 186535"/>
                  <a:gd name="connsiteY0" fmla="*/ 195828 h 311086"/>
                  <a:gd name="connsiteX1" fmla="*/ 163806 w 186535"/>
                  <a:gd name="connsiteY1" fmla="*/ 203464 h 311086"/>
                  <a:gd name="connsiteX2" fmla="*/ 163806 w 186535"/>
                  <a:gd name="connsiteY2" fmla="*/ 203464 h 311086"/>
                  <a:gd name="connsiteX3" fmla="*/ 97684 w 186535"/>
                  <a:gd name="connsiteY3" fmla="*/ 237402 h 311086"/>
                  <a:gd name="connsiteX4" fmla="*/ 97402 w 186535"/>
                  <a:gd name="connsiteY4" fmla="*/ 262855 h 311086"/>
                  <a:gd name="connsiteX5" fmla="*/ 98929 w 186535"/>
                  <a:gd name="connsiteY5" fmla="*/ 277957 h 311086"/>
                  <a:gd name="connsiteX6" fmla="*/ 72986 w 186535"/>
                  <a:gd name="connsiteY6" fmla="*/ 310880 h 311086"/>
                  <a:gd name="connsiteX7" fmla="*/ 58599 w 186535"/>
                  <a:gd name="connsiteY7" fmla="*/ 309011 h 311086"/>
                  <a:gd name="connsiteX8" fmla="*/ 17308 w 186535"/>
                  <a:gd name="connsiteY8" fmla="*/ 292834 h 311086"/>
                  <a:gd name="connsiteX9" fmla="*/ 0 w 186535"/>
                  <a:gd name="connsiteY9" fmla="*/ 80892 h 311086"/>
                  <a:gd name="connsiteX10" fmla="*/ 168954 w 186535"/>
                  <a:gd name="connsiteY10" fmla="*/ 27553 h 311086"/>
                  <a:gd name="connsiteX11" fmla="*/ 175119 w 186535"/>
                  <a:gd name="connsiteY11" fmla="*/ 195828 h 31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535" h="311086">
                    <a:moveTo>
                      <a:pt x="175119" y="195828"/>
                    </a:moveTo>
                    <a:cubicBezTo>
                      <a:pt x="171670" y="198821"/>
                      <a:pt x="167872" y="201385"/>
                      <a:pt x="163806" y="203464"/>
                    </a:cubicBezTo>
                    <a:lnTo>
                      <a:pt x="163806" y="203464"/>
                    </a:lnTo>
                    <a:cubicBezTo>
                      <a:pt x="134281" y="219132"/>
                      <a:pt x="93951" y="215116"/>
                      <a:pt x="97684" y="237402"/>
                    </a:cubicBezTo>
                    <a:cubicBezTo>
                      <a:pt x="96347" y="245827"/>
                      <a:pt x="96251" y="254403"/>
                      <a:pt x="97402" y="262855"/>
                    </a:cubicBezTo>
                    <a:cubicBezTo>
                      <a:pt x="97684" y="267889"/>
                      <a:pt x="98363" y="272867"/>
                      <a:pt x="98929" y="277957"/>
                    </a:cubicBezTo>
                    <a:cubicBezTo>
                      <a:pt x="100856" y="294213"/>
                      <a:pt x="89241" y="308953"/>
                      <a:pt x="72986" y="310880"/>
                    </a:cubicBezTo>
                    <a:cubicBezTo>
                      <a:pt x="68109" y="311458"/>
                      <a:pt x="63166" y="310816"/>
                      <a:pt x="58599" y="309011"/>
                    </a:cubicBezTo>
                    <a:lnTo>
                      <a:pt x="17308" y="292834"/>
                    </a:lnTo>
                    <a:lnTo>
                      <a:pt x="0" y="80892"/>
                    </a:lnTo>
                    <a:cubicBezTo>
                      <a:pt x="0" y="80892"/>
                      <a:pt x="60013" y="-57292"/>
                      <a:pt x="168954" y="27553"/>
                    </a:cubicBezTo>
                    <a:cubicBezTo>
                      <a:pt x="168784" y="27723"/>
                      <a:pt x="204079" y="170884"/>
                      <a:pt x="175119" y="1958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F3547BC2-63D7-F0D8-F4D1-53BBE5831E48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rgbClr val="0B274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7" name="Freeform: Shape 45">
                <a:extLst>
                  <a:ext uri="{FF2B5EF4-FFF2-40B4-BE49-F238E27FC236}">
                    <a16:creationId xmlns:a16="http://schemas.microsoft.com/office/drawing/2014/main" id="{16906D6A-EFFB-717F-0BB7-4ECB10D2B98F}"/>
                  </a:ext>
                </a:extLst>
              </p:cNvPr>
              <p:cNvSpPr/>
              <p:nvPr/>
            </p:nvSpPr>
            <p:spPr>
              <a:xfrm>
                <a:off x="1864922" y="4256028"/>
                <a:ext cx="338473" cy="785886"/>
              </a:xfrm>
              <a:custGeom>
                <a:avLst/>
                <a:gdLst>
                  <a:gd name="connsiteX0" fmla="*/ 293110 w 338473"/>
                  <a:gd name="connsiteY0" fmla="*/ 746802 h 785886"/>
                  <a:gd name="connsiteX1" fmla="*/ 338473 w 338473"/>
                  <a:gd name="connsiteY1" fmla="*/ 785887 h 785886"/>
                  <a:gd name="connsiteX2" fmla="*/ 218446 w 338473"/>
                  <a:gd name="connsiteY2" fmla="*/ 785887 h 785886"/>
                  <a:gd name="connsiteX3" fmla="*/ 168954 w 338473"/>
                  <a:gd name="connsiteY3" fmla="*/ 193502 h 785886"/>
                  <a:gd name="connsiteX4" fmla="*/ 143048 w 338473"/>
                  <a:gd name="connsiteY4" fmla="*/ 785887 h 785886"/>
                  <a:gd name="connsiteX5" fmla="*/ 19401 w 338473"/>
                  <a:gd name="connsiteY5" fmla="*/ 785887 h 785886"/>
                  <a:gd name="connsiteX6" fmla="*/ 56506 w 338473"/>
                  <a:gd name="connsiteY6" fmla="*/ 760547 h 785886"/>
                  <a:gd name="connsiteX7" fmla="*/ 0 w 338473"/>
                  <a:gd name="connsiteY7" fmla="*/ 32015 h 785886"/>
                  <a:gd name="connsiteX8" fmla="*/ 88125 w 338473"/>
                  <a:gd name="connsiteY8" fmla="*/ 23700 h 785886"/>
                  <a:gd name="connsiteX9" fmla="*/ 338473 w 338473"/>
                  <a:gd name="connsiteY9" fmla="*/ 0 h 785886"/>
                  <a:gd name="connsiteX10" fmla="*/ 293110 w 338473"/>
                  <a:gd name="connsiteY10" fmla="*/ 746802 h 7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8473" h="785886">
                    <a:moveTo>
                      <a:pt x="293110" y="746802"/>
                    </a:moveTo>
                    <a:lnTo>
                      <a:pt x="338473" y="785887"/>
                    </a:lnTo>
                    <a:lnTo>
                      <a:pt x="218446" y="785887"/>
                    </a:lnTo>
                    <a:lnTo>
                      <a:pt x="168954" y="193502"/>
                    </a:lnTo>
                    <a:lnTo>
                      <a:pt x="143048" y="785887"/>
                    </a:lnTo>
                    <a:lnTo>
                      <a:pt x="19401" y="785887"/>
                    </a:lnTo>
                    <a:lnTo>
                      <a:pt x="56506" y="760547"/>
                    </a:lnTo>
                    <a:lnTo>
                      <a:pt x="0" y="32015"/>
                    </a:lnTo>
                    <a:lnTo>
                      <a:pt x="88125" y="23700"/>
                    </a:lnTo>
                    <a:lnTo>
                      <a:pt x="338473" y="0"/>
                    </a:lnTo>
                    <a:lnTo>
                      <a:pt x="293110" y="746802"/>
                    </a:ln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8" name="Freeform: Shape 46">
                <a:extLst>
                  <a:ext uri="{FF2B5EF4-FFF2-40B4-BE49-F238E27FC236}">
                    <a16:creationId xmlns:a16="http://schemas.microsoft.com/office/drawing/2014/main" id="{73C361DF-26D8-5BB7-05BA-E58E2D73EBB1}"/>
                  </a:ext>
                </a:extLst>
              </p:cNvPr>
              <p:cNvSpPr/>
              <p:nvPr/>
            </p:nvSpPr>
            <p:spPr>
              <a:xfrm>
                <a:off x="1926946" y="3263316"/>
                <a:ext cx="181894" cy="205184"/>
              </a:xfrm>
              <a:custGeom>
                <a:avLst/>
                <a:gdLst>
                  <a:gd name="connsiteX0" fmla="*/ 169602 w 181894"/>
                  <a:gd name="connsiteY0" fmla="*/ 67001 h 205184"/>
                  <a:gd name="connsiteX1" fmla="*/ 178256 w 181894"/>
                  <a:gd name="connsiteY1" fmla="*/ 21751 h 205184"/>
                  <a:gd name="connsiteX2" fmla="*/ 127349 w 181894"/>
                  <a:gd name="connsiteY2" fmla="*/ 1953 h 205184"/>
                  <a:gd name="connsiteX3" fmla="*/ 62189 w 181894"/>
                  <a:gd name="connsiteY3" fmla="*/ 1953 h 205184"/>
                  <a:gd name="connsiteX4" fmla="*/ 6248 w 181894"/>
                  <a:gd name="connsiteY4" fmla="*/ 65983 h 205184"/>
                  <a:gd name="connsiteX5" fmla="*/ 1666 w 181894"/>
                  <a:gd name="connsiteY5" fmla="*/ 119322 h 205184"/>
                  <a:gd name="connsiteX6" fmla="*/ 6248 w 181894"/>
                  <a:gd name="connsiteY6" fmla="*/ 205184 h 205184"/>
                  <a:gd name="connsiteX7" fmla="*/ 29665 w 181894"/>
                  <a:gd name="connsiteY7" fmla="*/ 171247 h 205184"/>
                  <a:gd name="connsiteX8" fmla="*/ 17447 w 181894"/>
                  <a:gd name="connsiteY8" fmla="*/ 125996 h 205184"/>
                  <a:gd name="connsiteX9" fmla="*/ 35774 w 181894"/>
                  <a:gd name="connsiteY9" fmla="*/ 132105 h 205184"/>
                  <a:gd name="connsiteX10" fmla="*/ 46408 w 181894"/>
                  <a:gd name="connsiteY10" fmla="*/ 81198 h 205184"/>
                  <a:gd name="connsiteX11" fmla="*/ 169602 w 181894"/>
                  <a:gd name="connsiteY11" fmla="*/ 67001 h 20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1894" h="205184">
                    <a:moveTo>
                      <a:pt x="169602" y="67001"/>
                    </a:moveTo>
                    <a:cubicBezTo>
                      <a:pt x="181868" y="55321"/>
                      <a:pt x="185347" y="37132"/>
                      <a:pt x="178256" y="21751"/>
                    </a:cubicBezTo>
                    <a:cubicBezTo>
                      <a:pt x="168075" y="-9189"/>
                      <a:pt x="127349" y="1953"/>
                      <a:pt x="127349" y="1953"/>
                    </a:cubicBezTo>
                    <a:lnTo>
                      <a:pt x="62189" y="1953"/>
                    </a:lnTo>
                    <a:cubicBezTo>
                      <a:pt x="35884" y="15157"/>
                      <a:pt x="15801" y="38144"/>
                      <a:pt x="6248" y="65983"/>
                    </a:cubicBezTo>
                    <a:cubicBezTo>
                      <a:pt x="-32" y="83031"/>
                      <a:pt x="-1614" y="101453"/>
                      <a:pt x="1666" y="119322"/>
                    </a:cubicBezTo>
                    <a:lnTo>
                      <a:pt x="6248" y="205184"/>
                    </a:lnTo>
                    <a:lnTo>
                      <a:pt x="29665" y="171247"/>
                    </a:lnTo>
                    <a:cubicBezTo>
                      <a:pt x="29665" y="171247"/>
                      <a:pt x="7040" y="136178"/>
                      <a:pt x="17447" y="125996"/>
                    </a:cubicBezTo>
                    <a:cubicBezTo>
                      <a:pt x="27855" y="115815"/>
                      <a:pt x="35774" y="132105"/>
                      <a:pt x="35774" y="132105"/>
                    </a:cubicBezTo>
                    <a:cubicBezTo>
                      <a:pt x="35774" y="132105"/>
                      <a:pt x="35774" y="84818"/>
                      <a:pt x="46408" y="81198"/>
                    </a:cubicBezTo>
                    <a:cubicBezTo>
                      <a:pt x="57041" y="77578"/>
                      <a:pt x="169602" y="67001"/>
                      <a:pt x="169602" y="67001"/>
                    </a:cubicBezTo>
                    <a:close/>
                  </a:path>
                </a:pathLst>
              </a:custGeom>
              <a:solidFill>
                <a:schemeClr val="tx2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29" name="Freeform: Shape 47">
                <a:extLst>
                  <a:ext uri="{FF2B5EF4-FFF2-40B4-BE49-F238E27FC236}">
                    <a16:creationId xmlns:a16="http://schemas.microsoft.com/office/drawing/2014/main" id="{727ED6A3-83BF-9D01-5B25-93D8D13A065D}"/>
                  </a:ext>
                </a:extLst>
              </p:cNvPr>
              <p:cNvSpPr/>
              <p:nvPr/>
            </p:nvSpPr>
            <p:spPr>
              <a:xfrm>
                <a:off x="2033933" y="4423681"/>
                <a:ext cx="52434" cy="618290"/>
              </a:xfrm>
              <a:custGeom>
                <a:avLst/>
                <a:gdLst>
                  <a:gd name="connsiteX0" fmla="*/ 0 w 52434"/>
                  <a:gd name="connsiteY0" fmla="*/ 25906 h 618290"/>
                  <a:gd name="connsiteX1" fmla="*/ 26472 w 52434"/>
                  <a:gd name="connsiteY1" fmla="*/ 0 h 618290"/>
                  <a:gd name="connsiteX2" fmla="*/ 52434 w 52434"/>
                  <a:gd name="connsiteY2" fmla="*/ 292600 h 618290"/>
                  <a:gd name="connsiteX3" fmla="*/ 45816 w 52434"/>
                  <a:gd name="connsiteY3" fmla="*/ 618290 h 618290"/>
                  <a:gd name="connsiteX4" fmla="*/ 0 w 52434"/>
                  <a:gd name="connsiteY4" fmla="*/ 25906 h 61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434" h="618290">
                    <a:moveTo>
                      <a:pt x="0" y="25906"/>
                    </a:moveTo>
                    <a:lnTo>
                      <a:pt x="26472" y="0"/>
                    </a:lnTo>
                    <a:lnTo>
                      <a:pt x="52434" y="292600"/>
                    </a:lnTo>
                    <a:lnTo>
                      <a:pt x="45816" y="618290"/>
                    </a:lnTo>
                    <a:lnTo>
                      <a:pt x="0" y="2590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808890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30" name="Freeform: Shape 48">
                <a:extLst>
                  <a:ext uri="{FF2B5EF4-FFF2-40B4-BE49-F238E27FC236}">
                    <a16:creationId xmlns:a16="http://schemas.microsoft.com/office/drawing/2014/main" id="{A85D4A05-804D-B846-18C0-1712A30FD0DA}"/>
                  </a:ext>
                </a:extLst>
              </p:cNvPr>
              <p:cNvSpPr/>
              <p:nvPr/>
            </p:nvSpPr>
            <p:spPr>
              <a:xfrm>
                <a:off x="2390294" y="3135232"/>
                <a:ext cx="35507" cy="568118"/>
              </a:xfrm>
              <a:custGeom>
                <a:avLst/>
                <a:gdLst>
                  <a:gd name="connsiteX0" fmla="*/ 891 w 35507"/>
                  <a:gd name="connsiteY0" fmla="*/ 523264 h 568118"/>
                  <a:gd name="connsiteX1" fmla="*/ 25835 w 35507"/>
                  <a:gd name="connsiteY1" fmla="*/ 0 h 568118"/>
                  <a:gd name="connsiteX2" fmla="*/ 35507 w 35507"/>
                  <a:gd name="connsiteY2" fmla="*/ 0 h 568118"/>
                  <a:gd name="connsiteX3" fmla="*/ 10563 w 35507"/>
                  <a:gd name="connsiteY3" fmla="*/ 562915 h 568118"/>
                  <a:gd name="connsiteX4" fmla="*/ 891 w 35507"/>
                  <a:gd name="connsiteY4" fmla="*/ 562915 h 568118"/>
                  <a:gd name="connsiteX5" fmla="*/ 891 w 35507"/>
                  <a:gd name="connsiteY5" fmla="*/ 523264 h 568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507" h="568118">
                    <a:moveTo>
                      <a:pt x="891" y="523264"/>
                    </a:moveTo>
                    <a:lnTo>
                      <a:pt x="25835" y="0"/>
                    </a:lnTo>
                    <a:lnTo>
                      <a:pt x="35507" y="0"/>
                    </a:lnTo>
                    <a:lnTo>
                      <a:pt x="10563" y="562915"/>
                    </a:lnTo>
                    <a:cubicBezTo>
                      <a:pt x="10563" y="562915"/>
                      <a:pt x="3436" y="574624"/>
                      <a:pt x="891" y="562915"/>
                    </a:cubicBezTo>
                    <a:cubicBezTo>
                      <a:pt x="-297" y="549725"/>
                      <a:pt x="-297" y="536455"/>
                      <a:pt x="891" y="523264"/>
                    </a:cubicBezTo>
                    <a:close/>
                  </a:path>
                </a:pathLst>
              </a:custGeom>
              <a:solidFill>
                <a:srgbClr val="1D3945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  <p:sp>
          <p:nvSpPr>
            <p:cNvPr id="4" name="Freeform: Shape 23">
              <a:extLst>
                <a:ext uri="{FF2B5EF4-FFF2-40B4-BE49-F238E27FC236}">
                  <a16:creationId xmlns:a16="http://schemas.microsoft.com/office/drawing/2014/main" id="{CE135237-5441-3EF8-AACB-005D2AC79BD2}"/>
                </a:ext>
              </a:extLst>
            </p:cNvPr>
            <p:cNvSpPr/>
            <p:nvPr/>
          </p:nvSpPr>
          <p:spPr>
            <a:xfrm>
              <a:off x="529074" y="2079766"/>
              <a:ext cx="5656" cy="5656"/>
            </a:xfrm>
            <a:custGeom>
              <a:avLst/>
              <a:gdLst/>
              <a:ahLst/>
              <a:cxnLst/>
              <a:rect l="l" t="t" r="r" b="b"/>
              <a:pathLst>
                <a:path w="5656" h="5656"/>
              </a:pathLst>
            </a:custGeom>
            <a:solidFill>
              <a:srgbClr val="335162"/>
            </a:solidFill>
            <a:ln w="5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sz="1350"/>
            </a:p>
          </p:txBody>
        </p: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13221F85-5C43-142F-A49C-F135215B83FC}"/>
                </a:ext>
              </a:extLst>
            </p:cNvPr>
            <p:cNvGrpSpPr/>
            <p:nvPr/>
          </p:nvGrpSpPr>
          <p:grpSpPr>
            <a:xfrm>
              <a:off x="1453257" y="3506059"/>
              <a:ext cx="1251965" cy="1578108"/>
              <a:chOff x="1453257" y="3506059"/>
              <a:chExt cx="1251965" cy="1578108"/>
            </a:xfrm>
          </p:grpSpPr>
          <p:sp>
            <p:nvSpPr>
              <p:cNvPr id="6" name="Freeform: Shape 25">
                <a:extLst>
                  <a:ext uri="{FF2B5EF4-FFF2-40B4-BE49-F238E27FC236}">
                    <a16:creationId xmlns:a16="http://schemas.microsoft.com/office/drawing/2014/main" id="{5E2719D6-49C0-1E5E-DAC3-9B5E7A0E93CC}"/>
                  </a:ext>
                </a:extLst>
              </p:cNvPr>
              <p:cNvSpPr/>
              <p:nvPr/>
            </p:nvSpPr>
            <p:spPr>
              <a:xfrm>
                <a:off x="1453257" y="4964254"/>
                <a:ext cx="1251965" cy="119913"/>
              </a:xfrm>
              <a:custGeom>
                <a:avLst/>
                <a:gdLst>
                  <a:gd name="connsiteX0" fmla="*/ 1251966 w 1251965"/>
                  <a:gd name="connsiteY0" fmla="*/ 59957 h 119913"/>
                  <a:gd name="connsiteX1" fmla="*/ 625983 w 1251965"/>
                  <a:gd name="connsiteY1" fmla="*/ 119913 h 119913"/>
                  <a:gd name="connsiteX2" fmla="*/ 0 w 1251965"/>
                  <a:gd name="connsiteY2" fmla="*/ 59957 h 119913"/>
                  <a:gd name="connsiteX3" fmla="*/ 625983 w 1251965"/>
                  <a:gd name="connsiteY3" fmla="*/ 0 h 119913"/>
                  <a:gd name="connsiteX4" fmla="*/ 1251966 w 1251965"/>
                  <a:gd name="connsiteY4" fmla="*/ 59957 h 11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965" h="119913">
                    <a:moveTo>
                      <a:pt x="1251966" y="59957"/>
                    </a:moveTo>
                    <a:cubicBezTo>
                      <a:pt x="1251966" y="93070"/>
                      <a:pt x="971704" y="119913"/>
                      <a:pt x="625983" y="119913"/>
                    </a:cubicBezTo>
                    <a:cubicBezTo>
                      <a:pt x="280262" y="119913"/>
                      <a:pt x="0" y="93070"/>
                      <a:pt x="0" y="59957"/>
                    </a:cubicBezTo>
                    <a:cubicBezTo>
                      <a:pt x="0" y="26843"/>
                      <a:pt x="280262" y="0"/>
                      <a:pt x="625983" y="0"/>
                    </a:cubicBezTo>
                    <a:cubicBezTo>
                      <a:pt x="971704" y="0"/>
                      <a:pt x="1251966" y="26843"/>
                      <a:pt x="1251966" y="59957"/>
                    </a:cubicBezTo>
                    <a:close/>
                  </a:path>
                </a:pathLst>
              </a:custGeom>
              <a:solidFill>
                <a:srgbClr val="000405">
                  <a:alpha val="5000"/>
                </a:srgb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7" name="Freeform: Shape 26">
                <a:extLst>
                  <a:ext uri="{FF2B5EF4-FFF2-40B4-BE49-F238E27FC236}">
                    <a16:creationId xmlns:a16="http://schemas.microsoft.com/office/drawing/2014/main" id="{8E1CCE92-4AA6-8E76-D448-DA386E3ED561}"/>
                  </a:ext>
                </a:extLst>
              </p:cNvPr>
              <p:cNvSpPr/>
              <p:nvPr/>
            </p:nvSpPr>
            <p:spPr>
              <a:xfrm>
                <a:off x="2349680" y="3586016"/>
                <a:ext cx="106757" cy="187267"/>
              </a:xfrm>
              <a:custGeom>
                <a:avLst/>
                <a:gdLst>
                  <a:gd name="connsiteX0" fmla="*/ 19897 w 106757"/>
                  <a:gd name="connsiteY0" fmla="*/ 121916 h 187267"/>
                  <a:gd name="connsiteX1" fmla="*/ 722 w 106757"/>
                  <a:gd name="connsiteY1" fmla="*/ 160718 h 187267"/>
                  <a:gd name="connsiteX2" fmla="*/ 3702 w 106757"/>
                  <a:gd name="connsiteY2" fmla="*/ 169759 h 187267"/>
                  <a:gd name="connsiteX3" fmla="*/ 3720 w 106757"/>
                  <a:gd name="connsiteY3" fmla="*/ 169768 h 187267"/>
                  <a:gd name="connsiteX4" fmla="*/ 4229 w 106757"/>
                  <a:gd name="connsiteY4" fmla="*/ 169768 h 187267"/>
                  <a:gd name="connsiteX5" fmla="*/ 45973 w 106757"/>
                  <a:gd name="connsiteY5" fmla="*/ 186737 h 187267"/>
                  <a:gd name="connsiteX6" fmla="*/ 54684 w 106757"/>
                  <a:gd name="connsiteY6" fmla="*/ 183287 h 187267"/>
                  <a:gd name="connsiteX7" fmla="*/ 73293 w 106757"/>
                  <a:gd name="connsiteY7" fmla="*/ 142788 h 187267"/>
                  <a:gd name="connsiteX8" fmla="*/ 74820 w 106757"/>
                  <a:gd name="connsiteY8" fmla="*/ 140695 h 187267"/>
                  <a:gd name="connsiteX9" fmla="*/ 104629 w 106757"/>
                  <a:gd name="connsiteY9" fmla="*/ 112413 h 187267"/>
                  <a:gd name="connsiteX10" fmla="*/ 106721 w 106757"/>
                  <a:gd name="connsiteY10" fmla="*/ 106757 h 187267"/>
                  <a:gd name="connsiteX11" fmla="*/ 95748 w 106757"/>
                  <a:gd name="connsiteY11" fmla="*/ 23100 h 187267"/>
                  <a:gd name="connsiteX12" fmla="*/ 92354 w 106757"/>
                  <a:gd name="connsiteY12" fmla="*/ 18066 h 187267"/>
                  <a:gd name="connsiteX13" fmla="*/ 66845 w 106757"/>
                  <a:gd name="connsiteY13" fmla="*/ 3982 h 187267"/>
                  <a:gd name="connsiteX14" fmla="*/ 58134 w 106757"/>
                  <a:gd name="connsiteY14" fmla="*/ 5735 h 187267"/>
                  <a:gd name="connsiteX15" fmla="*/ 48462 w 106757"/>
                  <a:gd name="connsiteY15" fmla="*/ 18236 h 187267"/>
                  <a:gd name="connsiteX16" fmla="*/ 38959 w 106757"/>
                  <a:gd name="connsiteY16" fmla="*/ 19424 h 187267"/>
                  <a:gd name="connsiteX17" fmla="*/ 36753 w 106757"/>
                  <a:gd name="connsiteY17" fmla="*/ 16482 h 187267"/>
                  <a:gd name="connsiteX18" fmla="*/ 32228 w 106757"/>
                  <a:gd name="connsiteY18" fmla="*/ 4378 h 187267"/>
                  <a:gd name="connsiteX19" fmla="*/ 27194 w 106757"/>
                  <a:gd name="connsiteY19" fmla="*/ 136 h 187267"/>
                  <a:gd name="connsiteX20" fmla="*/ 27194 w 106757"/>
                  <a:gd name="connsiteY20" fmla="*/ 136 h 187267"/>
                  <a:gd name="connsiteX21" fmla="*/ 19218 w 106757"/>
                  <a:gd name="connsiteY21" fmla="*/ 5340 h 187267"/>
                  <a:gd name="connsiteX22" fmla="*/ 19218 w 106757"/>
                  <a:gd name="connsiteY22" fmla="*/ 7659 h 187267"/>
                  <a:gd name="connsiteX23" fmla="*/ 23744 w 106757"/>
                  <a:gd name="connsiteY23" fmla="*/ 41879 h 187267"/>
                  <a:gd name="connsiteX24" fmla="*/ 23744 w 106757"/>
                  <a:gd name="connsiteY24" fmla="*/ 43067 h 187267"/>
                  <a:gd name="connsiteX25" fmla="*/ 20746 w 106757"/>
                  <a:gd name="connsiteY25" fmla="*/ 119201 h 187267"/>
                  <a:gd name="connsiteX26" fmla="*/ 19897 w 106757"/>
                  <a:gd name="connsiteY26" fmla="*/ 121916 h 18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757" h="187267">
                    <a:moveTo>
                      <a:pt x="19897" y="121916"/>
                    </a:moveTo>
                    <a:lnTo>
                      <a:pt x="722" y="160718"/>
                    </a:lnTo>
                    <a:cubicBezTo>
                      <a:pt x="-951" y="164037"/>
                      <a:pt x="383" y="168085"/>
                      <a:pt x="3702" y="169759"/>
                    </a:cubicBezTo>
                    <a:cubicBezTo>
                      <a:pt x="3708" y="169762"/>
                      <a:pt x="3714" y="169765"/>
                      <a:pt x="3720" y="169768"/>
                    </a:cubicBezTo>
                    <a:lnTo>
                      <a:pt x="4229" y="169768"/>
                    </a:lnTo>
                    <a:lnTo>
                      <a:pt x="45973" y="186737"/>
                    </a:lnTo>
                    <a:cubicBezTo>
                      <a:pt x="49331" y="188160"/>
                      <a:pt x="53211" y="186624"/>
                      <a:pt x="54684" y="183287"/>
                    </a:cubicBezTo>
                    <a:lnTo>
                      <a:pt x="73293" y="142788"/>
                    </a:lnTo>
                    <a:cubicBezTo>
                      <a:pt x="73633" y="141981"/>
                      <a:pt x="74156" y="141265"/>
                      <a:pt x="74820" y="140695"/>
                    </a:cubicBezTo>
                    <a:lnTo>
                      <a:pt x="104629" y="112413"/>
                    </a:lnTo>
                    <a:cubicBezTo>
                      <a:pt x="106164" y="110954"/>
                      <a:pt x="106937" y="108865"/>
                      <a:pt x="106721" y="106757"/>
                    </a:cubicBezTo>
                    <a:lnTo>
                      <a:pt x="95748" y="23100"/>
                    </a:lnTo>
                    <a:cubicBezTo>
                      <a:pt x="95455" y="20988"/>
                      <a:pt x="94203" y="19130"/>
                      <a:pt x="92354" y="18066"/>
                    </a:cubicBezTo>
                    <a:lnTo>
                      <a:pt x="66845" y="3982"/>
                    </a:lnTo>
                    <a:cubicBezTo>
                      <a:pt x="63909" y="2321"/>
                      <a:pt x="60198" y="3068"/>
                      <a:pt x="58134" y="5735"/>
                    </a:cubicBezTo>
                    <a:lnTo>
                      <a:pt x="48462" y="18236"/>
                    </a:lnTo>
                    <a:cubicBezTo>
                      <a:pt x="46161" y="21180"/>
                      <a:pt x="41914" y="21711"/>
                      <a:pt x="38959" y="19424"/>
                    </a:cubicBezTo>
                    <a:cubicBezTo>
                      <a:pt x="37949" y="18683"/>
                      <a:pt x="37181" y="17659"/>
                      <a:pt x="36753" y="16482"/>
                    </a:cubicBezTo>
                    <a:lnTo>
                      <a:pt x="32228" y="4378"/>
                    </a:lnTo>
                    <a:cubicBezTo>
                      <a:pt x="31403" y="2184"/>
                      <a:pt x="29496" y="577"/>
                      <a:pt x="27194" y="136"/>
                    </a:cubicBezTo>
                    <a:lnTo>
                      <a:pt x="27194" y="136"/>
                    </a:lnTo>
                    <a:cubicBezTo>
                      <a:pt x="23560" y="-598"/>
                      <a:pt x="20010" y="1718"/>
                      <a:pt x="19218" y="5340"/>
                    </a:cubicBezTo>
                    <a:cubicBezTo>
                      <a:pt x="19105" y="6108"/>
                      <a:pt x="19105" y="6890"/>
                      <a:pt x="19218" y="7659"/>
                    </a:cubicBezTo>
                    <a:lnTo>
                      <a:pt x="23744" y="41879"/>
                    </a:lnTo>
                    <a:lnTo>
                      <a:pt x="23744" y="43067"/>
                    </a:lnTo>
                    <a:lnTo>
                      <a:pt x="20746" y="119201"/>
                    </a:lnTo>
                    <a:cubicBezTo>
                      <a:pt x="20638" y="120152"/>
                      <a:pt x="20350" y="121073"/>
                      <a:pt x="19897" y="121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8" name="Freeform: Shape 27">
                <a:extLst>
                  <a:ext uri="{FF2B5EF4-FFF2-40B4-BE49-F238E27FC236}">
                    <a16:creationId xmlns:a16="http://schemas.microsoft.com/office/drawing/2014/main" id="{001D345C-8BD6-4C99-10CC-68F6E8CB7842}"/>
                  </a:ext>
                </a:extLst>
              </p:cNvPr>
              <p:cNvSpPr/>
              <p:nvPr/>
            </p:nvSpPr>
            <p:spPr>
              <a:xfrm>
                <a:off x="1823292" y="3733159"/>
                <a:ext cx="200459" cy="556863"/>
              </a:xfrm>
              <a:custGeom>
                <a:avLst/>
                <a:gdLst>
                  <a:gd name="connsiteX0" fmla="*/ 0 w 200459"/>
                  <a:gd name="connsiteY0" fmla="*/ 418906 h 556863"/>
                  <a:gd name="connsiteX1" fmla="*/ 100060 w 200459"/>
                  <a:gd name="connsiteY1" fmla="*/ 472188 h 556863"/>
                  <a:gd name="connsiteX2" fmla="*/ 166126 w 200459"/>
                  <a:gd name="connsiteY2" fmla="*/ 383554 h 556863"/>
                  <a:gd name="connsiteX3" fmla="*/ 0 w 200459"/>
                  <a:gd name="connsiteY3" fmla="*/ 257588 h 556863"/>
                  <a:gd name="connsiteX4" fmla="*/ 36313 w 200459"/>
                  <a:gd name="connsiteY4" fmla="*/ 0 h 556863"/>
                  <a:gd name="connsiteX5" fmla="*/ 67536 w 200459"/>
                  <a:gd name="connsiteY5" fmla="*/ 257588 h 556863"/>
                  <a:gd name="connsiteX6" fmla="*/ 200459 w 200459"/>
                  <a:gd name="connsiteY6" fmla="*/ 352557 h 556863"/>
                  <a:gd name="connsiteX7" fmla="*/ 176477 w 200459"/>
                  <a:gd name="connsiteY7" fmla="*/ 542100 h 556863"/>
                  <a:gd name="connsiteX8" fmla="*/ 20702 w 200459"/>
                  <a:gd name="connsiteY8" fmla="*/ 556863 h 556863"/>
                  <a:gd name="connsiteX9" fmla="*/ 0 w 200459"/>
                  <a:gd name="connsiteY9" fmla="*/ 418906 h 55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459" h="556863">
                    <a:moveTo>
                      <a:pt x="0" y="418906"/>
                    </a:moveTo>
                    <a:lnTo>
                      <a:pt x="100060" y="472188"/>
                    </a:lnTo>
                    <a:lnTo>
                      <a:pt x="166126" y="383554"/>
                    </a:lnTo>
                    <a:lnTo>
                      <a:pt x="0" y="257588"/>
                    </a:lnTo>
                    <a:lnTo>
                      <a:pt x="36313" y="0"/>
                    </a:lnTo>
                    <a:lnTo>
                      <a:pt x="67536" y="257588"/>
                    </a:lnTo>
                    <a:lnTo>
                      <a:pt x="200459" y="352557"/>
                    </a:lnTo>
                    <a:lnTo>
                      <a:pt x="176477" y="542100"/>
                    </a:lnTo>
                    <a:lnTo>
                      <a:pt x="20702" y="556863"/>
                    </a:lnTo>
                    <a:lnTo>
                      <a:pt x="0" y="418906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951878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0" name="Freeform: Shape 28">
                <a:extLst>
                  <a:ext uri="{FF2B5EF4-FFF2-40B4-BE49-F238E27FC236}">
                    <a16:creationId xmlns:a16="http://schemas.microsoft.com/office/drawing/2014/main" id="{2AA19576-A4F1-9864-13FD-5EE04532B044}"/>
                  </a:ext>
                </a:extLst>
              </p:cNvPr>
              <p:cNvSpPr/>
              <p:nvPr/>
            </p:nvSpPr>
            <p:spPr>
              <a:xfrm>
                <a:off x="1911474" y="3557418"/>
                <a:ext cx="162788" cy="413815"/>
              </a:xfrm>
              <a:custGeom>
                <a:avLst/>
                <a:gdLst>
                  <a:gd name="connsiteX0" fmla="*/ 30261 w 162788"/>
                  <a:gd name="connsiteY0" fmla="*/ 0 h 413815"/>
                  <a:gd name="connsiteX1" fmla="*/ 0 w 162788"/>
                  <a:gd name="connsiteY1" fmla="*/ 10068 h 413815"/>
                  <a:gd name="connsiteX2" fmla="*/ 19684 w 162788"/>
                  <a:gd name="connsiteY2" fmla="*/ 152324 h 413815"/>
                  <a:gd name="connsiteX3" fmla="*/ 62615 w 162788"/>
                  <a:gd name="connsiteY3" fmla="*/ 166635 h 413815"/>
                  <a:gd name="connsiteX4" fmla="*/ 37218 w 162788"/>
                  <a:gd name="connsiteY4" fmla="*/ 183547 h 413815"/>
                  <a:gd name="connsiteX5" fmla="*/ 162788 w 162788"/>
                  <a:gd name="connsiteY5" fmla="*/ 413815 h 413815"/>
                  <a:gd name="connsiteX6" fmla="*/ 30261 w 162788"/>
                  <a:gd name="connsiteY6" fmla="*/ 0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788" h="413815">
                    <a:moveTo>
                      <a:pt x="30261" y="0"/>
                    </a:moveTo>
                    <a:lnTo>
                      <a:pt x="0" y="10068"/>
                    </a:lnTo>
                    <a:lnTo>
                      <a:pt x="19684" y="152324"/>
                    </a:lnTo>
                    <a:lnTo>
                      <a:pt x="62615" y="166635"/>
                    </a:lnTo>
                    <a:lnTo>
                      <a:pt x="37218" y="183547"/>
                    </a:lnTo>
                    <a:lnTo>
                      <a:pt x="162788" y="413815"/>
                    </a:lnTo>
                    <a:lnTo>
                      <a:pt x="30261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1" name="Freeform: Shape 29">
                <a:extLst>
                  <a:ext uri="{FF2B5EF4-FFF2-40B4-BE49-F238E27FC236}">
                    <a16:creationId xmlns:a16="http://schemas.microsoft.com/office/drawing/2014/main" id="{31BD47C1-12EA-E3EC-F050-E5A9453B54E7}"/>
                  </a:ext>
                </a:extLst>
              </p:cNvPr>
              <p:cNvSpPr/>
              <p:nvPr/>
            </p:nvSpPr>
            <p:spPr>
              <a:xfrm>
                <a:off x="2024317" y="3557418"/>
                <a:ext cx="89539" cy="413815"/>
              </a:xfrm>
              <a:custGeom>
                <a:avLst/>
                <a:gdLst>
                  <a:gd name="connsiteX0" fmla="*/ 0 w 89539"/>
                  <a:gd name="connsiteY0" fmla="*/ 0 h 413815"/>
                  <a:gd name="connsiteX1" fmla="*/ 29752 w 89539"/>
                  <a:gd name="connsiteY1" fmla="*/ 244409 h 413815"/>
                  <a:gd name="connsiteX2" fmla="*/ 49945 w 89539"/>
                  <a:gd name="connsiteY2" fmla="*/ 413815 h 413815"/>
                  <a:gd name="connsiteX3" fmla="*/ 89539 w 89539"/>
                  <a:gd name="connsiteY3" fmla="*/ 200573 h 413815"/>
                  <a:gd name="connsiteX4" fmla="*/ 56054 w 89539"/>
                  <a:gd name="connsiteY4" fmla="*/ 160469 h 413815"/>
                  <a:gd name="connsiteX5" fmla="*/ 73645 w 89539"/>
                  <a:gd name="connsiteY5" fmla="*/ 131170 h 413815"/>
                  <a:gd name="connsiteX6" fmla="*/ 22738 w 89539"/>
                  <a:gd name="connsiteY6" fmla="*/ 3846 h 41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539" h="413815">
                    <a:moveTo>
                      <a:pt x="0" y="0"/>
                    </a:moveTo>
                    <a:cubicBezTo>
                      <a:pt x="0" y="0"/>
                      <a:pt x="15329" y="130095"/>
                      <a:pt x="29752" y="244409"/>
                    </a:cubicBezTo>
                    <a:cubicBezTo>
                      <a:pt x="39707" y="323201"/>
                      <a:pt x="50624" y="392548"/>
                      <a:pt x="49945" y="413815"/>
                    </a:cubicBezTo>
                    <a:lnTo>
                      <a:pt x="89539" y="200573"/>
                    </a:lnTo>
                    <a:lnTo>
                      <a:pt x="56054" y="160469"/>
                    </a:lnTo>
                    <a:lnTo>
                      <a:pt x="73645" y="131170"/>
                    </a:lnTo>
                    <a:lnTo>
                      <a:pt x="22738" y="3846"/>
                    </a:lnTo>
                    <a:close/>
                  </a:path>
                </a:pathLst>
              </a:custGeom>
              <a:gradFill>
                <a:gsLst>
                  <a:gs pos="36000">
                    <a:srgbClr val="00272E"/>
                  </a:gs>
                  <a:gs pos="75000">
                    <a:srgbClr val="3F80A1">
                      <a:alpha val="24706"/>
                    </a:srgbClr>
                  </a:gs>
                  <a:gs pos="100000">
                    <a:srgbClr val="69B9EB">
                      <a:alpha val="0"/>
                    </a:srgbClr>
                  </a:gs>
                </a:gsLst>
                <a:lin ang="351329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19306DD5-BE65-8CD3-5033-34663093996A}"/>
                  </a:ext>
                </a:extLst>
              </p:cNvPr>
              <p:cNvSpPr/>
              <p:nvPr/>
            </p:nvSpPr>
            <p:spPr>
              <a:xfrm>
                <a:off x="1953104" y="3587566"/>
                <a:ext cx="121157" cy="383666"/>
              </a:xfrm>
              <a:custGeom>
                <a:avLst/>
                <a:gdLst>
                  <a:gd name="connsiteX0" fmla="*/ 0 w 121157"/>
                  <a:gd name="connsiteY0" fmla="*/ 5204 h 383666"/>
                  <a:gd name="connsiteX1" fmla="*/ 75455 w 121157"/>
                  <a:gd name="connsiteY1" fmla="*/ 0 h 383666"/>
                  <a:gd name="connsiteX2" fmla="*/ 121158 w 121157"/>
                  <a:gd name="connsiteY2" fmla="*/ 383667 h 38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57" h="383666">
                    <a:moveTo>
                      <a:pt x="0" y="5204"/>
                    </a:moveTo>
                    <a:cubicBezTo>
                      <a:pt x="0" y="5204"/>
                      <a:pt x="38859" y="39142"/>
                      <a:pt x="75455" y="0"/>
                    </a:cubicBezTo>
                    <a:lnTo>
                      <a:pt x="121158" y="383667"/>
                    </a:lnTo>
                    <a:close/>
                  </a:path>
                </a:pathLst>
              </a:custGeom>
              <a:solidFill>
                <a:srgbClr val="FFFFFF"/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1193DFF9-5A77-DFB6-7DDE-D4F4FAE094AB}"/>
                  </a:ext>
                </a:extLst>
              </p:cNvPr>
              <p:cNvSpPr/>
              <p:nvPr/>
            </p:nvSpPr>
            <p:spPr>
              <a:xfrm>
                <a:off x="1984327" y="3606175"/>
                <a:ext cx="32693" cy="42931"/>
              </a:xfrm>
              <a:custGeom>
                <a:avLst/>
                <a:gdLst>
                  <a:gd name="connsiteX0" fmla="*/ 10125 w 32693"/>
                  <a:gd name="connsiteY0" fmla="*/ 0 h 42931"/>
                  <a:gd name="connsiteX1" fmla="*/ 0 w 32693"/>
                  <a:gd name="connsiteY1" fmla="*/ 30261 h 42931"/>
                  <a:gd name="connsiteX2" fmla="*/ 24379 w 32693"/>
                  <a:gd name="connsiteY2" fmla="*/ 42931 h 42931"/>
                  <a:gd name="connsiteX3" fmla="*/ 32693 w 32693"/>
                  <a:gd name="connsiteY3" fmla="*/ 15611 h 42931"/>
                  <a:gd name="connsiteX4" fmla="*/ 10125 w 32693"/>
                  <a:gd name="connsiteY4" fmla="*/ 0 h 42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93" h="42931">
                    <a:moveTo>
                      <a:pt x="10125" y="0"/>
                    </a:moveTo>
                    <a:lnTo>
                      <a:pt x="0" y="30261"/>
                    </a:lnTo>
                    <a:lnTo>
                      <a:pt x="24379" y="42931"/>
                    </a:lnTo>
                    <a:lnTo>
                      <a:pt x="32693" y="15611"/>
                    </a:lnTo>
                    <a:lnTo>
                      <a:pt x="1012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016DA16E-8D2B-B203-0605-010C9CE61990}"/>
                  </a:ext>
                </a:extLst>
              </p:cNvPr>
              <p:cNvSpPr/>
              <p:nvPr/>
            </p:nvSpPr>
            <p:spPr>
              <a:xfrm>
                <a:off x="2003162" y="3641584"/>
                <a:ext cx="71099" cy="329649"/>
              </a:xfrm>
              <a:custGeom>
                <a:avLst/>
                <a:gdLst>
                  <a:gd name="connsiteX0" fmla="*/ 25623 w 71099"/>
                  <a:gd name="connsiteY0" fmla="*/ 187676 h 329649"/>
                  <a:gd name="connsiteX1" fmla="*/ 0 w 71099"/>
                  <a:gd name="connsiteY1" fmla="*/ 3281 h 329649"/>
                  <a:gd name="connsiteX2" fmla="*/ 7806 w 71099"/>
                  <a:gd name="connsiteY2" fmla="*/ 0 h 329649"/>
                  <a:gd name="connsiteX3" fmla="*/ 48248 w 71099"/>
                  <a:gd name="connsiteY3" fmla="*/ 137844 h 329649"/>
                  <a:gd name="connsiteX4" fmla="*/ 71100 w 71099"/>
                  <a:gd name="connsiteY4" fmla="*/ 329649 h 329649"/>
                  <a:gd name="connsiteX5" fmla="*/ 25623 w 71099"/>
                  <a:gd name="connsiteY5" fmla="*/ 187676 h 3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099" h="329649">
                    <a:moveTo>
                      <a:pt x="25623" y="187676"/>
                    </a:moveTo>
                    <a:lnTo>
                      <a:pt x="0" y="3281"/>
                    </a:lnTo>
                    <a:lnTo>
                      <a:pt x="7806" y="0"/>
                    </a:lnTo>
                    <a:lnTo>
                      <a:pt x="48248" y="137844"/>
                    </a:lnTo>
                    <a:lnTo>
                      <a:pt x="71100" y="329649"/>
                    </a:lnTo>
                    <a:lnTo>
                      <a:pt x="25623" y="187676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046E7088-D197-55DD-CED7-BD07087F4CD4}"/>
                  </a:ext>
                </a:extLst>
              </p:cNvPr>
              <p:cNvSpPr/>
              <p:nvPr/>
            </p:nvSpPr>
            <p:spPr>
              <a:xfrm>
                <a:off x="1942074" y="4135549"/>
                <a:ext cx="158942" cy="85362"/>
              </a:xfrm>
              <a:custGeom>
                <a:avLst/>
                <a:gdLst>
                  <a:gd name="connsiteX0" fmla="*/ 0 w 158942"/>
                  <a:gd name="connsiteY0" fmla="*/ 44685 h 85362"/>
                  <a:gd name="connsiteX1" fmla="*/ 64651 w 158942"/>
                  <a:gd name="connsiteY1" fmla="*/ 84731 h 85362"/>
                  <a:gd name="connsiteX2" fmla="*/ 141295 w 158942"/>
                  <a:gd name="connsiteY2" fmla="*/ 79075 h 85362"/>
                  <a:gd name="connsiteX3" fmla="*/ 150175 w 158942"/>
                  <a:gd name="connsiteY3" fmla="*/ 69912 h 85362"/>
                  <a:gd name="connsiteX4" fmla="*/ 158942 w 158942"/>
                  <a:gd name="connsiteY4" fmla="*/ 55658 h 85362"/>
                  <a:gd name="connsiteX5" fmla="*/ 136317 w 158942"/>
                  <a:gd name="connsiteY5" fmla="*/ 41008 h 85362"/>
                  <a:gd name="connsiteX6" fmla="*/ 130661 w 158942"/>
                  <a:gd name="connsiteY6" fmla="*/ 33202 h 85362"/>
                  <a:gd name="connsiteX7" fmla="*/ 88182 w 158942"/>
                  <a:gd name="connsiteY7" fmla="*/ 18553 h 85362"/>
                  <a:gd name="connsiteX8" fmla="*/ 110807 w 158942"/>
                  <a:gd name="connsiteY8" fmla="*/ 4921 h 85362"/>
                  <a:gd name="connsiteX9" fmla="*/ 103510 w 158942"/>
                  <a:gd name="connsiteY9" fmla="*/ 0 h 85362"/>
                  <a:gd name="connsiteX10" fmla="*/ 31619 w 158942"/>
                  <a:gd name="connsiteY10" fmla="*/ 2093 h 8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942" h="85362">
                    <a:moveTo>
                      <a:pt x="0" y="44685"/>
                    </a:moveTo>
                    <a:cubicBezTo>
                      <a:pt x="0" y="44685"/>
                      <a:pt x="47513" y="81733"/>
                      <a:pt x="64651" y="84731"/>
                    </a:cubicBezTo>
                    <a:cubicBezTo>
                      <a:pt x="81790" y="87729"/>
                      <a:pt x="141295" y="79075"/>
                      <a:pt x="141295" y="79075"/>
                    </a:cubicBezTo>
                    <a:lnTo>
                      <a:pt x="150175" y="69912"/>
                    </a:lnTo>
                    <a:lnTo>
                      <a:pt x="158942" y="55658"/>
                    </a:lnTo>
                    <a:cubicBezTo>
                      <a:pt x="151719" y="50299"/>
                      <a:pt x="144162" y="45406"/>
                      <a:pt x="136317" y="41008"/>
                    </a:cubicBezTo>
                    <a:cubicBezTo>
                      <a:pt x="131905" y="39538"/>
                      <a:pt x="130661" y="33202"/>
                      <a:pt x="130661" y="33202"/>
                    </a:cubicBezTo>
                    <a:lnTo>
                      <a:pt x="88182" y="18553"/>
                    </a:lnTo>
                    <a:cubicBezTo>
                      <a:pt x="88182" y="18553"/>
                      <a:pt x="109676" y="8315"/>
                      <a:pt x="110807" y="4921"/>
                    </a:cubicBezTo>
                    <a:cubicBezTo>
                      <a:pt x="111938" y="1527"/>
                      <a:pt x="103510" y="0"/>
                      <a:pt x="103510" y="0"/>
                    </a:cubicBezTo>
                    <a:cubicBezTo>
                      <a:pt x="103510" y="0"/>
                      <a:pt x="37275" y="7070"/>
                      <a:pt x="31619" y="209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0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6" name="Freeform: Shape 34">
                <a:extLst>
                  <a:ext uri="{FF2B5EF4-FFF2-40B4-BE49-F238E27FC236}">
                    <a16:creationId xmlns:a16="http://schemas.microsoft.com/office/drawing/2014/main" id="{01EC9913-F842-47CF-C642-6FB8D82C927B}"/>
                  </a:ext>
                </a:extLst>
              </p:cNvPr>
              <p:cNvSpPr/>
              <p:nvPr/>
            </p:nvSpPr>
            <p:spPr>
              <a:xfrm>
                <a:off x="1864922" y="4279728"/>
                <a:ext cx="88125" cy="762186"/>
              </a:xfrm>
              <a:custGeom>
                <a:avLst/>
                <a:gdLst>
                  <a:gd name="connsiteX0" fmla="*/ 88125 w 88125"/>
                  <a:gd name="connsiteY0" fmla="*/ 0 h 762186"/>
                  <a:gd name="connsiteX1" fmla="*/ 84392 w 88125"/>
                  <a:gd name="connsiteY1" fmla="*/ 725704 h 762186"/>
                  <a:gd name="connsiteX2" fmla="*/ 19401 w 88125"/>
                  <a:gd name="connsiteY2" fmla="*/ 762187 h 762186"/>
                  <a:gd name="connsiteX3" fmla="*/ 56506 w 88125"/>
                  <a:gd name="connsiteY3" fmla="*/ 736847 h 762186"/>
                  <a:gd name="connsiteX4" fmla="*/ 0 w 88125"/>
                  <a:gd name="connsiteY4" fmla="*/ 8315 h 762186"/>
                  <a:gd name="connsiteX5" fmla="*/ 88125 w 88125"/>
                  <a:gd name="connsiteY5" fmla="*/ 0 h 76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25" h="762186">
                    <a:moveTo>
                      <a:pt x="88125" y="0"/>
                    </a:moveTo>
                    <a:lnTo>
                      <a:pt x="84392" y="725704"/>
                    </a:lnTo>
                    <a:lnTo>
                      <a:pt x="19401" y="762187"/>
                    </a:lnTo>
                    <a:lnTo>
                      <a:pt x="56506" y="736847"/>
                    </a:lnTo>
                    <a:lnTo>
                      <a:pt x="0" y="8315"/>
                    </a:lnTo>
                    <a:lnTo>
                      <a:pt x="881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0"/>
                    </a:srgbClr>
                  </a:gs>
                  <a:gs pos="91000">
                    <a:srgbClr val="000000">
                      <a:alpha val="80000"/>
                    </a:srgbClr>
                  </a:gs>
                  <a:gs pos="100000">
                    <a:srgbClr val="000000"/>
                  </a:gs>
                </a:gsLst>
                <a:lin ang="12665138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  <p:sp>
            <p:nvSpPr>
              <p:cNvPr id="17" name="Freeform: Shape 35">
                <a:extLst>
                  <a:ext uri="{FF2B5EF4-FFF2-40B4-BE49-F238E27FC236}">
                    <a16:creationId xmlns:a16="http://schemas.microsoft.com/office/drawing/2014/main" id="{AF21AF07-DB33-461F-1853-BB6DAE86B660}"/>
                  </a:ext>
                </a:extLst>
              </p:cNvPr>
              <p:cNvSpPr/>
              <p:nvPr/>
            </p:nvSpPr>
            <p:spPr>
              <a:xfrm>
                <a:off x="1985282" y="3506059"/>
                <a:ext cx="106288" cy="61007"/>
              </a:xfrm>
              <a:custGeom>
                <a:avLst/>
                <a:gdLst>
                  <a:gd name="connsiteX0" fmla="*/ 40054 w 106288"/>
                  <a:gd name="connsiteY0" fmla="*/ 34107 h 61007"/>
                  <a:gd name="connsiteX1" fmla="*/ 40054 w 106288"/>
                  <a:gd name="connsiteY1" fmla="*/ 59561 h 61007"/>
                  <a:gd name="connsiteX2" fmla="*/ 36038 w 106288"/>
                  <a:gd name="connsiteY2" fmla="*/ 60579 h 61007"/>
                  <a:gd name="connsiteX3" fmla="*/ 7756 w 106288"/>
                  <a:gd name="connsiteY3" fmla="*/ 46269 h 61007"/>
                  <a:gd name="connsiteX4" fmla="*/ 24103 w 106288"/>
                  <a:gd name="connsiteY4" fmla="*/ 3337 h 61007"/>
                  <a:gd name="connsiteX5" fmla="*/ 106289 w 106288"/>
                  <a:gd name="connsiteY5" fmla="*/ 0 h 61007"/>
                  <a:gd name="connsiteX6" fmla="*/ 40054 w 106288"/>
                  <a:gd name="connsiteY6" fmla="*/ 34107 h 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288" h="61007">
                    <a:moveTo>
                      <a:pt x="40054" y="34107"/>
                    </a:moveTo>
                    <a:cubicBezTo>
                      <a:pt x="38809" y="42546"/>
                      <a:pt x="38809" y="51122"/>
                      <a:pt x="40054" y="59561"/>
                    </a:cubicBezTo>
                    <a:cubicBezTo>
                      <a:pt x="38243" y="60013"/>
                      <a:pt x="36886" y="60296"/>
                      <a:pt x="36038" y="60579"/>
                    </a:cubicBezTo>
                    <a:cubicBezTo>
                      <a:pt x="31456" y="61823"/>
                      <a:pt x="19069" y="61258"/>
                      <a:pt x="7756" y="46269"/>
                    </a:cubicBezTo>
                    <a:cubicBezTo>
                      <a:pt x="-3556" y="31279"/>
                      <a:pt x="-5819" y="-9559"/>
                      <a:pt x="24103" y="3337"/>
                    </a:cubicBezTo>
                    <a:cubicBezTo>
                      <a:pt x="44579" y="12161"/>
                      <a:pt x="83664" y="5260"/>
                      <a:pt x="106289" y="0"/>
                    </a:cubicBezTo>
                    <a:cubicBezTo>
                      <a:pt x="76650" y="15668"/>
                      <a:pt x="36264" y="11652"/>
                      <a:pt x="40054" y="3410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C4D7"/>
                  </a:gs>
                  <a:gs pos="42000">
                    <a:srgbClr val="EFD4D1"/>
                  </a:gs>
                  <a:gs pos="100000">
                    <a:srgbClr val="F2EAC9"/>
                  </a:gs>
                </a:gsLst>
                <a:lin ang="3152244" scaled="1"/>
              </a:gradFill>
              <a:ln w="5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350"/>
              </a:p>
            </p:txBody>
          </p:sp>
        </p:grpSp>
      </p:grpSp>
      <p:sp>
        <p:nvSpPr>
          <p:cNvPr id="47" name="TextBox 82">
            <a:extLst>
              <a:ext uri="{FF2B5EF4-FFF2-40B4-BE49-F238E27FC236}">
                <a16:creationId xmlns:a16="http://schemas.microsoft.com/office/drawing/2014/main" id="{E894B29C-DE79-B078-AC45-0F2B5141B518}"/>
              </a:ext>
            </a:extLst>
          </p:cNvPr>
          <p:cNvSpPr txBox="1"/>
          <p:nvPr/>
        </p:nvSpPr>
        <p:spPr>
          <a:xfrm>
            <a:off x="663011" y="1695291"/>
            <a:ext cx="2612845" cy="206210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2000" b="1">
                <a:solidFill>
                  <a:srgbClr val="FF0000"/>
                </a:solidFill>
                <a:latin typeface="Gotham HTF"/>
                <a:cs typeface="Times New Roman" panose="02020603050405020304" pitchFamily="18" charset="0"/>
              </a:rPr>
              <a:t>Generalização/herança</a:t>
            </a:r>
          </a:p>
          <a:p>
            <a:r>
              <a:rPr lang="pt-BR">
                <a:latin typeface="Gotham HTF"/>
                <a:cs typeface="Times New Roman" panose="02020603050405020304" pitchFamily="18" charset="0"/>
              </a:rPr>
              <a:t>Ocorre quando um ator ou caso de uso possui as mesmas características de um elemento base, porém com características especificas.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ABBF4EA7-5AAF-4E8A-D529-59D6DC66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943" y="779915"/>
            <a:ext cx="4148948" cy="28795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931D27E-312A-BB2E-2D79-933549A0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16" y="3955849"/>
            <a:ext cx="5133575" cy="25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4B18E21C-E3FA-E5D9-455B-2053775C4E48}"/>
              </a:ext>
            </a:extLst>
          </p:cNvPr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FEE6BA5F-1691-02B7-D65A-AE4D671A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0" y="1196860"/>
            <a:ext cx="7572375" cy="4648200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75CED85D-9D1F-1B6F-9B34-8BC06ECFAE00}"/>
              </a:ext>
            </a:extLst>
          </p:cNvPr>
          <p:cNvSpPr/>
          <p:nvPr/>
        </p:nvSpPr>
        <p:spPr>
          <a:xfrm>
            <a:off x="1684825" y="1196752"/>
            <a:ext cx="5478011" cy="4648200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6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Boas práticas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D7854B6-9904-D84F-9D2D-DEF8AA420293}"/>
              </a:ext>
            </a:extLst>
          </p:cNvPr>
          <p:cNvSpPr/>
          <p:nvPr/>
        </p:nvSpPr>
        <p:spPr>
          <a:xfrm rot="5400000">
            <a:off x="-1687415" y="3264465"/>
            <a:ext cx="4445000" cy="348565"/>
          </a:xfrm>
          <a:prstGeom prst="rect">
            <a:avLst/>
          </a:prstGeom>
          <a:solidFill>
            <a:srgbClr val="D0CE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A793B36-889B-2656-AB34-BF4EA9C581E1}"/>
              </a:ext>
            </a:extLst>
          </p:cNvPr>
          <p:cNvGrpSpPr/>
          <p:nvPr/>
        </p:nvGrpSpPr>
        <p:grpSpPr>
          <a:xfrm>
            <a:off x="260251" y="1344212"/>
            <a:ext cx="5319863" cy="500612"/>
            <a:chOff x="260252" y="2009552"/>
            <a:chExt cx="5319863" cy="500612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CBCD6EE1-2997-D265-2F87-2267EF55D746}"/>
                </a:ext>
              </a:extLst>
            </p:cNvPr>
            <p:cNvSpPr/>
            <p:nvPr/>
          </p:nvSpPr>
          <p:spPr>
            <a:xfrm>
              <a:off x="754377" y="2070583"/>
              <a:ext cx="4825738" cy="3794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Conheça a estória do seu projeto;</a:t>
              </a:r>
            </a:p>
          </p:txBody>
        </p:sp>
        <p:sp>
          <p:nvSpPr>
            <p:cNvPr id="18" name="Flowchart: Stored Data 15">
              <a:extLst>
                <a:ext uri="{FF2B5EF4-FFF2-40B4-BE49-F238E27FC236}">
                  <a16:creationId xmlns:a16="http://schemas.microsoft.com/office/drawing/2014/main" id="{D90B3EE8-15FD-9282-B0D9-C505D199BD07}"/>
                </a:ext>
              </a:extLst>
            </p:cNvPr>
            <p:cNvSpPr/>
            <p:nvPr/>
          </p:nvSpPr>
          <p:spPr>
            <a:xfrm rot="5400000" flipH="1">
              <a:off x="323115" y="2023368"/>
              <a:ext cx="423933" cy="549659"/>
            </a:xfrm>
            <a:prstGeom prst="flowChartOnlineStorag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Flowchart: Stored Data 17">
              <a:extLst>
                <a:ext uri="{FF2B5EF4-FFF2-40B4-BE49-F238E27FC236}">
                  <a16:creationId xmlns:a16="http://schemas.microsoft.com/office/drawing/2014/main" id="{F05D0F9B-4C9B-42A2-2C8D-2F878A7A5D44}"/>
                </a:ext>
              </a:extLst>
            </p:cNvPr>
            <p:cNvSpPr/>
            <p:nvPr/>
          </p:nvSpPr>
          <p:spPr>
            <a:xfrm rot="5400000">
              <a:off x="323121" y="1946690"/>
              <a:ext cx="423935" cy="549659"/>
            </a:xfrm>
            <a:prstGeom prst="flowChartOnlineStorag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01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796D475-10B2-2FE9-62E5-0988E47F5869}"/>
              </a:ext>
            </a:extLst>
          </p:cNvPr>
          <p:cNvGrpSpPr/>
          <p:nvPr/>
        </p:nvGrpSpPr>
        <p:grpSpPr>
          <a:xfrm>
            <a:off x="260253" y="1959197"/>
            <a:ext cx="5319859" cy="495972"/>
            <a:chOff x="260254" y="2507287"/>
            <a:chExt cx="5319859" cy="495972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7AC0EBB-637D-1947-B974-0380A3DBDE45}"/>
                </a:ext>
              </a:extLst>
            </p:cNvPr>
            <p:cNvSpPr/>
            <p:nvPr/>
          </p:nvSpPr>
          <p:spPr>
            <a:xfrm>
              <a:off x="754375" y="2572664"/>
              <a:ext cx="4825738" cy="379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Adicione os atores primários (inicia a utilização do sistema) e secundários (reage);</a:t>
              </a:r>
            </a:p>
          </p:txBody>
        </p:sp>
        <p:sp>
          <p:nvSpPr>
            <p:cNvPr id="17" name="Flowchart: Stored Data 14">
              <a:extLst>
                <a:ext uri="{FF2B5EF4-FFF2-40B4-BE49-F238E27FC236}">
                  <a16:creationId xmlns:a16="http://schemas.microsoft.com/office/drawing/2014/main" id="{7A061210-723B-18D5-E51F-01625F81B828}"/>
                </a:ext>
              </a:extLst>
            </p:cNvPr>
            <p:cNvSpPr/>
            <p:nvPr/>
          </p:nvSpPr>
          <p:spPr>
            <a:xfrm rot="5400000" flipH="1">
              <a:off x="323117" y="2516463"/>
              <a:ext cx="423933" cy="549659"/>
            </a:xfrm>
            <a:prstGeom prst="flowChartOnlineStorag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Flowchart: Stored Data 18">
              <a:extLst>
                <a:ext uri="{FF2B5EF4-FFF2-40B4-BE49-F238E27FC236}">
                  <a16:creationId xmlns:a16="http://schemas.microsoft.com/office/drawing/2014/main" id="{85BE92FB-B5C6-E1E9-0786-1FB110CE0DDE}"/>
                </a:ext>
              </a:extLst>
            </p:cNvPr>
            <p:cNvSpPr/>
            <p:nvPr/>
          </p:nvSpPr>
          <p:spPr>
            <a:xfrm rot="5400000">
              <a:off x="323121" y="2444425"/>
              <a:ext cx="423935" cy="549659"/>
            </a:xfrm>
            <a:prstGeom prst="flowChartOnlineStorag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02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ADFB261-BC3C-7ED6-8A92-84F4D09F71FA}"/>
              </a:ext>
            </a:extLst>
          </p:cNvPr>
          <p:cNvGrpSpPr/>
          <p:nvPr/>
        </p:nvGrpSpPr>
        <p:grpSpPr>
          <a:xfrm>
            <a:off x="260251" y="2569542"/>
            <a:ext cx="5319862" cy="488428"/>
            <a:chOff x="260251" y="3005021"/>
            <a:chExt cx="5319862" cy="4884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3C1A680-0211-8265-1DC0-E80EB5677512}"/>
                </a:ext>
              </a:extLst>
            </p:cNvPr>
            <p:cNvSpPr/>
            <p:nvPr/>
          </p:nvSpPr>
          <p:spPr>
            <a:xfrm>
              <a:off x="754375" y="3067783"/>
              <a:ext cx="4825738" cy="3794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Insira os casos de uso na ordem em que acontecem para representar as tarefas realizadas dentro do sistema;</a:t>
              </a:r>
            </a:p>
          </p:txBody>
        </p:sp>
        <p:sp>
          <p:nvSpPr>
            <p:cNvPr id="16" name="Flowchart: Stored Data 13">
              <a:extLst>
                <a:ext uri="{FF2B5EF4-FFF2-40B4-BE49-F238E27FC236}">
                  <a16:creationId xmlns:a16="http://schemas.microsoft.com/office/drawing/2014/main" id="{CA78B61F-5BAA-2F8A-4311-51B4ED37A0C9}"/>
                </a:ext>
              </a:extLst>
            </p:cNvPr>
            <p:cNvSpPr/>
            <p:nvPr/>
          </p:nvSpPr>
          <p:spPr>
            <a:xfrm rot="5400000" flipH="1">
              <a:off x="323114" y="3006653"/>
              <a:ext cx="423933" cy="549659"/>
            </a:xfrm>
            <a:prstGeom prst="flowChartOnlineStorag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2" name="Flowchart: Stored Data 19">
              <a:extLst>
                <a:ext uri="{FF2B5EF4-FFF2-40B4-BE49-F238E27FC236}">
                  <a16:creationId xmlns:a16="http://schemas.microsoft.com/office/drawing/2014/main" id="{D464DFDF-439C-211B-F952-A07373455B74}"/>
                </a:ext>
              </a:extLst>
            </p:cNvPr>
            <p:cNvSpPr/>
            <p:nvPr/>
          </p:nvSpPr>
          <p:spPr>
            <a:xfrm rot="5400000">
              <a:off x="323120" y="2942159"/>
              <a:ext cx="423935" cy="549659"/>
            </a:xfrm>
            <a:prstGeom prst="flowChartOnlineStorag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03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F933BFB-AA47-E216-36E0-B5EA66FCA704}"/>
              </a:ext>
            </a:extLst>
          </p:cNvPr>
          <p:cNvGrpSpPr/>
          <p:nvPr/>
        </p:nvGrpSpPr>
        <p:grpSpPr>
          <a:xfrm>
            <a:off x="260251" y="3172343"/>
            <a:ext cx="5319862" cy="499350"/>
            <a:chOff x="260251" y="3511532"/>
            <a:chExt cx="5319862" cy="499350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60724073-B7A5-4F28-0EC2-E38939D84D29}"/>
                </a:ext>
              </a:extLst>
            </p:cNvPr>
            <p:cNvSpPr/>
            <p:nvPr/>
          </p:nvSpPr>
          <p:spPr>
            <a:xfrm>
              <a:off x="754375" y="3574694"/>
              <a:ext cx="4825738" cy="3794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Rotule os casos de usos usando verbos e descrições simples para reforçar a ideia de que uma ação acontece;</a:t>
              </a:r>
            </a:p>
          </p:txBody>
        </p:sp>
        <p:sp>
          <p:nvSpPr>
            <p:cNvPr id="15" name="Flowchart: Stored Data 12">
              <a:extLst>
                <a:ext uri="{FF2B5EF4-FFF2-40B4-BE49-F238E27FC236}">
                  <a16:creationId xmlns:a16="http://schemas.microsoft.com/office/drawing/2014/main" id="{475A841E-11F6-38D3-E03D-0FCA5F27FFF4}"/>
                </a:ext>
              </a:extLst>
            </p:cNvPr>
            <p:cNvSpPr/>
            <p:nvPr/>
          </p:nvSpPr>
          <p:spPr>
            <a:xfrm rot="5400000" flipH="1">
              <a:off x="323114" y="3524086"/>
              <a:ext cx="423933" cy="549659"/>
            </a:xfrm>
            <a:prstGeom prst="flowChartOnlineStorag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3" name="Flowchart: Stored Data 20">
              <a:extLst>
                <a:ext uri="{FF2B5EF4-FFF2-40B4-BE49-F238E27FC236}">
                  <a16:creationId xmlns:a16="http://schemas.microsoft.com/office/drawing/2014/main" id="{A1F7DE92-925E-DDE4-D4C6-252DA8AA76DE}"/>
                </a:ext>
              </a:extLst>
            </p:cNvPr>
            <p:cNvSpPr/>
            <p:nvPr/>
          </p:nvSpPr>
          <p:spPr>
            <a:xfrm rot="5400000">
              <a:off x="323121" y="3448670"/>
              <a:ext cx="423935" cy="549659"/>
            </a:xfrm>
            <a:prstGeom prst="flowChartOnlineStorag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04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D6CC8E-05E6-95AD-50FC-FBD162C37B92}"/>
              </a:ext>
            </a:extLst>
          </p:cNvPr>
          <p:cNvGrpSpPr/>
          <p:nvPr/>
        </p:nvGrpSpPr>
        <p:grpSpPr>
          <a:xfrm>
            <a:off x="260251" y="3786066"/>
            <a:ext cx="5319862" cy="499349"/>
            <a:chOff x="260251" y="4009266"/>
            <a:chExt cx="5319862" cy="4993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EF0AFD-28C1-B632-02F1-B670710E3EF6}"/>
                </a:ext>
              </a:extLst>
            </p:cNvPr>
            <p:cNvSpPr/>
            <p:nvPr/>
          </p:nvSpPr>
          <p:spPr>
            <a:xfrm>
              <a:off x="754375" y="4072521"/>
              <a:ext cx="4825738" cy="3794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Conecte os atores e casos de uso para criar os relacionamentos;</a:t>
              </a:r>
            </a:p>
          </p:txBody>
        </p:sp>
        <p:sp>
          <p:nvSpPr>
            <p:cNvPr id="14" name="Flowchart: Stored Data 11">
              <a:extLst>
                <a:ext uri="{FF2B5EF4-FFF2-40B4-BE49-F238E27FC236}">
                  <a16:creationId xmlns:a16="http://schemas.microsoft.com/office/drawing/2014/main" id="{1E5D69F3-AE57-5F0D-6314-318B6B8CAE7E}"/>
                </a:ext>
              </a:extLst>
            </p:cNvPr>
            <p:cNvSpPr/>
            <p:nvPr/>
          </p:nvSpPr>
          <p:spPr>
            <a:xfrm rot="5400000" flipH="1">
              <a:off x="323114" y="4021819"/>
              <a:ext cx="423933" cy="549659"/>
            </a:xfrm>
            <a:prstGeom prst="flowChartOnlineStorag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4" name="Flowchart: Stored Data 21">
              <a:extLst>
                <a:ext uri="{FF2B5EF4-FFF2-40B4-BE49-F238E27FC236}">
                  <a16:creationId xmlns:a16="http://schemas.microsoft.com/office/drawing/2014/main" id="{2BBA39A8-BEE3-D754-9561-DEC52D09D5EA}"/>
                </a:ext>
              </a:extLst>
            </p:cNvPr>
            <p:cNvSpPr/>
            <p:nvPr/>
          </p:nvSpPr>
          <p:spPr>
            <a:xfrm rot="5400000">
              <a:off x="323121" y="3946404"/>
              <a:ext cx="423935" cy="54965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05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7D1943A-FB32-EC11-95F9-E94B3D609F81}"/>
              </a:ext>
            </a:extLst>
          </p:cNvPr>
          <p:cNvGrpSpPr/>
          <p:nvPr/>
        </p:nvGrpSpPr>
        <p:grpSpPr>
          <a:xfrm>
            <a:off x="260251" y="4399788"/>
            <a:ext cx="5319863" cy="499348"/>
            <a:chOff x="260250" y="4507000"/>
            <a:chExt cx="5319863" cy="49934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54DE18E8-B453-AB43-3454-B4BCE0FD7EA9}"/>
                </a:ext>
              </a:extLst>
            </p:cNvPr>
            <p:cNvSpPr/>
            <p:nvPr/>
          </p:nvSpPr>
          <p:spPr>
            <a:xfrm>
              <a:off x="754375" y="4570348"/>
              <a:ext cx="4825738" cy="3794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Inserir na área de sistemas apenas os casos de uso que fato sejam relevantes.</a:t>
              </a:r>
            </a:p>
          </p:txBody>
        </p:sp>
        <p:sp>
          <p:nvSpPr>
            <p:cNvPr id="13" name="Flowchart: Stored Data 10">
              <a:extLst>
                <a:ext uri="{FF2B5EF4-FFF2-40B4-BE49-F238E27FC236}">
                  <a16:creationId xmlns:a16="http://schemas.microsoft.com/office/drawing/2014/main" id="{E25D6FE2-B1C8-B641-1C2B-107B7899814C}"/>
                </a:ext>
              </a:extLst>
            </p:cNvPr>
            <p:cNvSpPr/>
            <p:nvPr/>
          </p:nvSpPr>
          <p:spPr>
            <a:xfrm rot="5400000" flipH="1">
              <a:off x="323113" y="4519552"/>
              <a:ext cx="423933" cy="549659"/>
            </a:xfrm>
            <a:prstGeom prst="flowChartOnlineStora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5" name="Flowchart: Stored Data 22">
              <a:extLst>
                <a:ext uri="{FF2B5EF4-FFF2-40B4-BE49-F238E27FC236}">
                  <a16:creationId xmlns:a16="http://schemas.microsoft.com/office/drawing/2014/main" id="{399B4402-1BFA-A6FD-93B3-CFECA09ACFC7}"/>
                </a:ext>
              </a:extLst>
            </p:cNvPr>
            <p:cNvSpPr/>
            <p:nvPr/>
          </p:nvSpPr>
          <p:spPr>
            <a:xfrm rot="5400000">
              <a:off x="323120" y="4444138"/>
              <a:ext cx="423935" cy="549659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06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EE51117-AA84-F977-69E9-476516235E30}"/>
              </a:ext>
            </a:extLst>
          </p:cNvPr>
          <p:cNvGrpSpPr/>
          <p:nvPr/>
        </p:nvGrpSpPr>
        <p:grpSpPr>
          <a:xfrm>
            <a:off x="260251" y="5013511"/>
            <a:ext cx="5319862" cy="490568"/>
            <a:chOff x="260250" y="5013511"/>
            <a:chExt cx="5319862" cy="490568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F1D1E517-BACC-8653-86B1-0292106361F1}"/>
                </a:ext>
              </a:extLst>
            </p:cNvPr>
            <p:cNvSpPr/>
            <p:nvPr/>
          </p:nvSpPr>
          <p:spPr>
            <a:xfrm>
              <a:off x="754374" y="5075551"/>
              <a:ext cx="4825738" cy="379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rgbClr val="ED265B"/>
                </a:buClr>
              </a:pPr>
              <a:r>
                <a:rPr lang="pt-BR" sz="1200">
                  <a:solidFill>
                    <a:schemeClr val="tx1"/>
                  </a:solidFill>
                  <a:latin typeface="Gotham HTF"/>
                </a:rPr>
                <a:t>Lembrando que os relacionamentos podem ser de associação, inclusão (include), extensão (</a:t>
              </a:r>
              <a:r>
                <a:rPr lang="pt-BR" sz="1200" err="1">
                  <a:solidFill>
                    <a:schemeClr val="tx1"/>
                  </a:solidFill>
                  <a:latin typeface="Gotham HTF"/>
                </a:rPr>
                <a:t>extend</a:t>
              </a:r>
              <a:r>
                <a:rPr lang="pt-BR" sz="1200">
                  <a:solidFill>
                    <a:schemeClr val="tx1"/>
                  </a:solidFill>
                  <a:latin typeface="Gotham HTF"/>
                </a:rPr>
                <a:t>) ou de generalização (herança), quando são entre casos de uso gerais e especializados.</a:t>
              </a:r>
              <a:endParaRPr lang="pt-BR" sz="1200" b="0" i="0">
                <a:solidFill>
                  <a:schemeClr val="tx1"/>
                </a:solidFill>
                <a:effectLst/>
                <a:latin typeface="Gotham HTF"/>
              </a:endParaRPr>
            </a:p>
          </p:txBody>
        </p:sp>
        <p:sp>
          <p:nvSpPr>
            <p:cNvPr id="12" name="Flowchart: Stored Data 9">
              <a:extLst>
                <a:ext uri="{FF2B5EF4-FFF2-40B4-BE49-F238E27FC236}">
                  <a16:creationId xmlns:a16="http://schemas.microsoft.com/office/drawing/2014/main" id="{3CB929BB-2635-7DBE-7533-95C2FCC16403}"/>
                </a:ext>
              </a:extLst>
            </p:cNvPr>
            <p:cNvSpPr/>
            <p:nvPr/>
          </p:nvSpPr>
          <p:spPr>
            <a:xfrm rot="5400000" flipH="1">
              <a:off x="323113" y="5017283"/>
              <a:ext cx="423933" cy="549659"/>
            </a:xfrm>
            <a:prstGeom prst="flowChartOnlineStorag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6" name="Flowchart: Stored Data 23">
              <a:extLst>
                <a:ext uri="{FF2B5EF4-FFF2-40B4-BE49-F238E27FC236}">
                  <a16:creationId xmlns:a16="http://schemas.microsoft.com/office/drawing/2014/main" id="{46D072D1-43C0-6150-2586-FCDBEAFF01AD}"/>
                </a:ext>
              </a:extLst>
            </p:cNvPr>
            <p:cNvSpPr/>
            <p:nvPr/>
          </p:nvSpPr>
          <p:spPr>
            <a:xfrm rot="5400000">
              <a:off x="323119" y="4950649"/>
              <a:ext cx="423935" cy="549659"/>
            </a:xfrm>
            <a:prstGeom prst="flowChartOnlineStorag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b"/>
            <a:lstStyle/>
            <a:p>
              <a:pPr algn="ctr"/>
              <a:r>
                <a:rPr lang="pt-BR" sz="1400" b="1"/>
                <a:t>07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64B0BAA0-27D0-FD00-7873-13DF1E69C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44" y="1196752"/>
            <a:ext cx="295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>
                <a:effectLst/>
                <a:latin typeface="Gotham HTF"/>
              </a:rPr>
              <a:t>"Vamos projetar o diagrama de caso de uso para um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>
                <a:effectLst/>
                <a:latin typeface="Gotham HTF"/>
              </a:rPr>
              <a:t>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>
                <a:effectLst/>
                <a:latin typeface="Gotham HTF"/>
              </a:rPr>
              <a:t>. O aplicativo permitirá que os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>
                <a:effectLst/>
                <a:latin typeface="Gotham HTF"/>
              </a:rPr>
              <a:t> realizem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operações bancárias, como visualizar saldo, transferir dinheiro, pagar contas e solicitar empréstimos. </a:t>
            </a:r>
            <a:r>
              <a:rPr lang="pt-BR" sz="2000" b="0" i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(clientes) e os casos de uso relevantes, e estabelecer as relações entre eles.”</a:t>
            </a:r>
          </a:p>
        </p:txBody>
      </p:sp>
    </p:spTree>
    <p:extLst>
      <p:ext uri="{BB962C8B-B14F-4D97-AF65-F5344CB8AC3E}">
        <p14:creationId xmlns:p14="http://schemas.microsoft.com/office/powerpoint/2010/main" val="25640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37688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3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Construa um diagrama de caso de uso para um sistema de compra de ingressos de cinema.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Balconista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Empresa de Cartão de Crédito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Escolher evento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Selecionar Horário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Reservar Assento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solidFill>
                  <a:schemeClr val="tx2">
                    <a:lumMod val="75000"/>
                  </a:schemeClr>
                </a:solidFill>
                <a:latin typeface="Gotham HTF"/>
              </a:rPr>
              <a:t>Fazer Pagamento</a:t>
            </a:r>
          </a:p>
        </p:txBody>
      </p:sp>
    </p:spTree>
    <p:extLst>
      <p:ext uri="{BB962C8B-B14F-4D97-AF65-F5344CB8AC3E}">
        <p14:creationId xmlns:p14="http://schemas.microsoft.com/office/powerpoint/2010/main" val="27068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35513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000" b="0" i="0">
                <a:effectLst/>
                <a:latin typeface="Gotham HTF"/>
              </a:rPr>
              <a:t>"Vamos projetar o diagrama de caso de uso para um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aplicativo</a:t>
            </a:r>
            <a:r>
              <a:rPr lang="pt-BR" sz="2000" b="0" i="0">
                <a:effectLst/>
                <a:latin typeface="Gotham HTF"/>
              </a:rPr>
              <a:t>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bancário</a:t>
            </a:r>
            <a:r>
              <a:rPr lang="pt-BR" sz="2000" b="0" i="0">
                <a:effectLst/>
                <a:latin typeface="Gotham HTF"/>
              </a:rPr>
              <a:t>. O aplicativo permitirá que os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clientes</a:t>
            </a:r>
            <a:r>
              <a:rPr lang="pt-BR" sz="2000" b="0" i="0">
                <a:effectLst/>
                <a:latin typeface="Gotham HTF"/>
              </a:rPr>
              <a:t> realizem 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operações bancárias, como </a:t>
            </a:r>
            <a:r>
              <a:rPr lang="pt-BR" sz="2000" b="0" i="0" err="1">
                <a:solidFill>
                  <a:srgbClr val="ED265B"/>
                </a:solidFill>
                <a:effectLst/>
                <a:latin typeface="Gotham HTF"/>
              </a:rPr>
              <a:t>logar</a:t>
            </a:r>
            <a:r>
              <a:rPr lang="pt-BR" sz="2000" b="0" i="0">
                <a:solidFill>
                  <a:srgbClr val="ED265B"/>
                </a:solidFill>
                <a:effectLst/>
                <a:latin typeface="Gotham HTF"/>
              </a:rPr>
              <a:t>, visualizar saldo, transferir dinheiro e pagar uma conta. </a:t>
            </a:r>
            <a:r>
              <a:rPr lang="pt-BR" sz="2000" b="0" i="0">
                <a:effectLst/>
                <a:latin typeface="Gotham HTF"/>
              </a:rPr>
              <a:t>Sua tarefa é criar um diagrama de caso de uso que represente essas funcionalidades do aplicativo, mostrando como os clientes interagem com o sistema e quais operações eles podem realizar. Lembre-se de identificar os atores (clientes e banco) e os casos de uso relevantes, e estabelecer as relações entre eles.”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E6EB70-2422-51EA-81D9-BF405EF1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08" y="874455"/>
            <a:ext cx="4991984" cy="5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2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9D9C601-E8EC-81E8-44B8-ECE000B89394}"/>
              </a:ext>
            </a:extLst>
          </p:cNvPr>
          <p:cNvSpPr/>
          <p:nvPr/>
        </p:nvSpPr>
        <p:spPr>
          <a:xfrm>
            <a:off x="228600" y="874455"/>
            <a:ext cx="8447856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Construa um diagrama de caso de uso para um sistema de entrega de pizza on-line.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Atores: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Cliente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Pizzaiolo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Entregador</a:t>
            </a:r>
          </a:p>
          <a:p>
            <a:pPr marL="355600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Casos de Uso: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Pedir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Preparar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Entregar Pizza</a:t>
            </a:r>
          </a:p>
          <a:p>
            <a:pPr marL="812800" lvl="1" indent="-355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>
                <a:latin typeface="Gotham HTF"/>
              </a:rPr>
              <a:t>Fazer Pagamento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7A50CE-CDD9-A87D-EF13-542E7FB2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772816"/>
            <a:ext cx="4939047" cy="4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É uma linguagem que define uma série de artefatos para ajudar a modelar e documentar sistemas desenvolvidos em OOP.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que é UML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C9207DB-59D6-3405-98B9-0E4BBDE89A87}"/>
              </a:ext>
            </a:extLst>
          </p:cNvPr>
          <p:cNvSpPr/>
          <p:nvPr/>
        </p:nvSpPr>
        <p:spPr>
          <a:xfrm>
            <a:off x="228600" y="1196752"/>
            <a:ext cx="46111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latin typeface="Gotham HTF"/>
              </a:rPr>
              <a:t>É um acrônimo para a expressão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Unified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Modeling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 b="1" err="1">
                <a:solidFill>
                  <a:srgbClr val="ED145B"/>
                </a:solidFill>
                <a:latin typeface="Gotham HTF"/>
              </a:rPr>
              <a:t>Language</a:t>
            </a:r>
            <a:r>
              <a:rPr lang="pt-BR" sz="2400" b="1">
                <a:solidFill>
                  <a:srgbClr val="ED145B"/>
                </a:solidFill>
                <a:latin typeface="Gotham HTF"/>
              </a:rPr>
              <a:t> </a:t>
            </a:r>
            <a:r>
              <a:rPr lang="pt-BR" sz="2400">
                <a:latin typeface="Gotham HTF"/>
              </a:rPr>
              <a:t>ou linguagem de modelagem unificada. 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É uma linguagem que define uma série de artefatos para ajudar a modelar e documentar sistemas desenvolvidos em OOP.</a:t>
            </a:r>
          </a:p>
          <a:p>
            <a:endParaRPr lang="pt-BR" sz="2400">
              <a:latin typeface="Gotham HTF"/>
            </a:endParaRPr>
          </a:p>
          <a:p>
            <a:r>
              <a:rPr lang="pt-BR" sz="2400">
                <a:latin typeface="Gotham HTF"/>
              </a:rPr>
              <a:t>O objetivo é facilitar a comunicação entre equipes de desenvolvimento, stakeholders e outros interessados no projeto.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4882BE3-F0E4-BBA1-7678-FC9360D2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6" y="2218853"/>
            <a:ext cx="3451071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</p:spTree>
    <p:extLst>
      <p:ext uri="{BB962C8B-B14F-4D97-AF65-F5344CB8AC3E}">
        <p14:creationId xmlns:p14="http://schemas.microsoft.com/office/powerpoint/2010/main" val="38256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Caso de Uso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CB41188D-74E7-0E28-9B3B-52F3C4743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984500" cy="4445000"/>
          </a:xfrm>
          <a:prstGeom prst="rect">
            <a:avLst/>
          </a:prstGeom>
        </p:spPr>
      </p:pic>
      <p:sp>
        <p:nvSpPr>
          <p:cNvPr id="49" name="Oval 18">
            <a:extLst>
              <a:ext uri="{FF2B5EF4-FFF2-40B4-BE49-F238E27FC236}">
                <a16:creationId xmlns:a16="http://schemas.microsoft.com/office/drawing/2014/main" id="{8E936D88-3A0D-39FC-1A7A-645F4122DEC3}"/>
              </a:ext>
            </a:extLst>
          </p:cNvPr>
          <p:cNvSpPr/>
          <p:nvPr/>
        </p:nvSpPr>
        <p:spPr>
          <a:xfrm>
            <a:off x="466895" y="2794313"/>
            <a:ext cx="725138" cy="72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CA5CB6E3-484F-A6D8-8640-A59C028088AF}"/>
              </a:ext>
            </a:extLst>
          </p:cNvPr>
          <p:cNvCxnSpPr>
            <a:cxnSpLocks/>
          </p:cNvCxnSpPr>
          <p:nvPr/>
        </p:nvCxnSpPr>
        <p:spPr>
          <a:xfrm>
            <a:off x="1192034" y="3168287"/>
            <a:ext cx="1666065" cy="0"/>
          </a:xfrm>
          <a:prstGeom prst="line">
            <a:avLst/>
          </a:prstGeom>
          <a:ln w="12700">
            <a:solidFill>
              <a:srgbClr val="D9D9D9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1">
            <a:extLst>
              <a:ext uri="{FF2B5EF4-FFF2-40B4-BE49-F238E27FC236}">
                <a16:creationId xmlns:a16="http://schemas.microsoft.com/office/drawing/2014/main" id="{0F398492-E5DB-1CF3-8EDD-6813E637449B}"/>
              </a:ext>
            </a:extLst>
          </p:cNvPr>
          <p:cNvGrpSpPr/>
          <p:nvPr/>
        </p:nvGrpSpPr>
        <p:grpSpPr>
          <a:xfrm>
            <a:off x="1307817" y="1956282"/>
            <a:ext cx="1936762" cy="725137"/>
            <a:chOff x="3866681" y="1331960"/>
            <a:chExt cx="2836174" cy="1061884"/>
          </a:xfrm>
        </p:grpSpPr>
        <p:cxnSp>
          <p:nvCxnSpPr>
            <p:cNvPr id="63" name="Straight Connector 43">
              <a:extLst>
                <a:ext uri="{FF2B5EF4-FFF2-40B4-BE49-F238E27FC236}">
                  <a16:creationId xmlns:a16="http://schemas.microsoft.com/office/drawing/2014/main" id="{01494DBC-2AB7-7EB0-C1B6-B8528D14F675}"/>
                </a:ext>
              </a:extLst>
            </p:cNvPr>
            <p:cNvCxnSpPr>
              <a:cxnSpLocks/>
            </p:cNvCxnSpPr>
            <p:nvPr/>
          </p:nvCxnSpPr>
          <p:spPr>
            <a:xfrm>
              <a:off x="4263087" y="1860754"/>
              <a:ext cx="2439768" cy="0"/>
            </a:xfrm>
            <a:prstGeom prst="line">
              <a:avLst/>
            </a:prstGeom>
            <a:ln w="12700">
              <a:solidFill>
                <a:srgbClr val="D9D9D9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16">
              <a:extLst>
                <a:ext uri="{FF2B5EF4-FFF2-40B4-BE49-F238E27FC236}">
                  <a16:creationId xmlns:a16="http://schemas.microsoft.com/office/drawing/2014/main" id="{A647C812-C3E4-2517-3146-23977D808B1D}"/>
                </a:ext>
              </a:extLst>
            </p:cNvPr>
            <p:cNvSpPr/>
            <p:nvPr/>
          </p:nvSpPr>
          <p:spPr>
            <a:xfrm>
              <a:off x="3866681" y="1331960"/>
              <a:ext cx="1061884" cy="10618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67" name="Oval 19">
            <a:extLst>
              <a:ext uri="{FF2B5EF4-FFF2-40B4-BE49-F238E27FC236}">
                <a16:creationId xmlns:a16="http://schemas.microsoft.com/office/drawing/2014/main" id="{A69C18B3-E521-4F13-9ECF-B747F267AA4C}"/>
              </a:ext>
            </a:extLst>
          </p:cNvPr>
          <p:cNvSpPr/>
          <p:nvPr/>
        </p:nvSpPr>
        <p:spPr>
          <a:xfrm>
            <a:off x="1268266" y="3627995"/>
            <a:ext cx="725138" cy="7251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EE2F7001-6C71-9AE9-BF62-B71FBD9553B0}"/>
              </a:ext>
            </a:extLst>
          </p:cNvPr>
          <p:cNvSpPr/>
          <p:nvPr/>
        </p:nvSpPr>
        <p:spPr>
          <a:xfrm>
            <a:off x="466895" y="4436042"/>
            <a:ext cx="725138" cy="725137"/>
          </a:xfrm>
          <a:prstGeom prst="ellipse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grpSp>
        <p:nvGrpSpPr>
          <p:cNvPr id="70" name="Group 21">
            <a:extLst>
              <a:ext uri="{FF2B5EF4-FFF2-40B4-BE49-F238E27FC236}">
                <a16:creationId xmlns:a16="http://schemas.microsoft.com/office/drawing/2014/main" id="{315170B4-127B-D3F0-2BDF-7E2C6CF1202B}"/>
              </a:ext>
            </a:extLst>
          </p:cNvPr>
          <p:cNvGrpSpPr/>
          <p:nvPr/>
        </p:nvGrpSpPr>
        <p:grpSpPr>
          <a:xfrm>
            <a:off x="0" y="1640603"/>
            <a:ext cx="2363147" cy="3816686"/>
            <a:chOff x="1951528" y="869683"/>
            <a:chExt cx="3460568" cy="5589124"/>
          </a:xfrm>
          <a:solidFill>
            <a:srgbClr val="F2F2F2"/>
          </a:solidFill>
        </p:grpSpPr>
        <p:grpSp>
          <p:nvGrpSpPr>
            <p:cNvPr id="71" name="Group 15">
              <a:extLst>
                <a:ext uri="{FF2B5EF4-FFF2-40B4-BE49-F238E27FC236}">
                  <a16:creationId xmlns:a16="http://schemas.microsoft.com/office/drawing/2014/main" id="{DE52F0B8-34E7-0B4E-E00C-3F669BE4AD7B}"/>
                </a:ext>
              </a:extLst>
            </p:cNvPr>
            <p:cNvGrpSpPr/>
            <p:nvPr/>
          </p:nvGrpSpPr>
          <p:grpSpPr>
            <a:xfrm>
              <a:off x="2167053" y="869683"/>
              <a:ext cx="3245043" cy="5589124"/>
              <a:chOff x="2167053" y="869683"/>
              <a:chExt cx="3245043" cy="5589124"/>
            </a:xfrm>
            <a:grpFill/>
          </p:grpSpPr>
          <p:sp>
            <p:nvSpPr>
              <p:cNvPr id="73" name="Block Arc 9">
                <a:extLst>
                  <a:ext uri="{FF2B5EF4-FFF2-40B4-BE49-F238E27FC236}">
                    <a16:creationId xmlns:a16="http://schemas.microsoft.com/office/drawing/2014/main" id="{2DA70B13-763E-0B48-8CB7-134853D06E75}"/>
                  </a:ext>
                </a:extLst>
              </p:cNvPr>
              <p:cNvSpPr/>
              <p:nvPr/>
            </p:nvSpPr>
            <p:spPr>
              <a:xfrm rot="13814570">
                <a:off x="2167053" y="4503399"/>
                <a:ext cx="1955408" cy="1955408"/>
              </a:xfrm>
              <a:prstGeom prst="blockArc">
                <a:avLst>
                  <a:gd name="adj1" fmla="val 5118103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Block Arc 11">
                <a:extLst>
                  <a:ext uri="{FF2B5EF4-FFF2-40B4-BE49-F238E27FC236}">
                    <a16:creationId xmlns:a16="http://schemas.microsoft.com/office/drawing/2014/main" id="{676CF22E-2AE4-B668-5D22-00E88C1EC93D}"/>
                  </a:ext>
                </a:extLst>
              </p:cNvPr>
              <p:cNvSpPr/>
              <p:nvPr/>
            </p:nvSpPr>
            <p:spPr>
              <a:xfrm rot="3274271">
                <a:off x="3349628" y="3327319"/>
                <a:ext cx="1955408" cy="1955408"/>
              </a:xfrm>
              <a:prstGeom prst="blockArc">
                <a:avLst>
                  <a:gd name="adj1" fmla="val 10259165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13">
                <a:extLst>
                  <a:ext uri="{FF2B5EF4-FFF2-40B4-BE49-F238E27FC236}">
                    <a16:creationId xmlns:a16="http://schemas.microsoft.com/office/drawing/2014/main" id="{CE83D815-A43A-C091-0400-0BF06890CC0F}"/>
                  </a:ext>
                </a:extLst>
              </p:cNvPr>
              <p:cNvSpPr/>
              <p:nvPr/>
            </p:nvSpPr>
            <p:spPr>
              <a:xfrm rot="13500000">
                <a:off x="2220538" y="2099080"/>
                <a:ext cx="1955408" cy="1955408"/>
              </a:xfrm>
              <a:prstGeom prst="blockArc">
                <a:avLst>
                  <a:gd name="adj1" fmla="val 10800000"/>
                  <a:gd name="adj2" fmla="val 5063959"/>
                  <a:gd name="adj3" fmla="val 1461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14">
                <a:extLst>
                  <a:ext uri="{FF2B5EF4-FFF2-40B4-BE49-F238E27FC236}">
                    <a16:creationId xmlns:a16="http://schemas.microsoft.com/office/drawing/2014/main" id="{42E833FB-0961-B30D-3A72-B3A792D6717F}"/>
                  </a:ext>
                </a:extLst>
              </p:cNvPr>
              <p:cNvSpPr/>
              <p:nvPr/>
            </p:nvSpPr>
            <p:spPr>
              <a:xfrm rot="3507433">
                <a:off x="3383151" y="869683"/>
                <a:ext cx="2028945" cy="2028945"/>
              </a:xfrm>
              <a:prstGeom prst="blockArc">
                <a:avLst>
                  <a:gd name="adj1" fmla="val 10800000"/>
                  <a:gd name="adj2" fmla="val 5059950"/>
                  <a:gd name="adj3" fmla="val 142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89B0899-67D0-CA84-1288-32822E1915B0}"/>
                </a:ext>
              </a:extLst>
            </p:cNvPr>
            <p:cNvSpPr/>
            <p:nvPr/>
          </p:nvSpPr>
          <p:spPr>
            <a:xfrm>
              <a:off x="1951528" y="997314"/>
              <a:ext cx="2068023" cy="261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sp>
        <p:nvSpPr>
          <p:cNvPr id="81" name="TextBox 82">
            <a:extLst>
              <a:ext uri="{FF2B5EF4-FFF2-40B4-BE49-F238E27FC236}">
                <a16:creationId xmlns:a16="http://schemas.microsoft.com/office/drawing/2014/main" id="{9D28841B-C2B3-7B2B-CFDD-0D1F5D38F9F6}"/>
              </a:ext>
            </a:extLst>
          </p:cNvPr>
          <p:cNvSpPr txBox="1"/>
          <p:nvPr/>
        </p:nvSpPr>
        <p:spPr>
          <a:xfrm>
            <a:off x="3358171" y="2024996"/>
            <a:ext cx="2350365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1"/>
                </a:solidFill>
                <a:latin typeface="Gotham HTF"/>
              </a:rPr>
              <a:t>IMAGINE QUE VOCÊ TEVE UMA IDEIA PARA UM APP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A957E1-7D05-07FA-E78C-0027E558FFDF}"/>
              </a:ext>
            </a:extLst>
          </p:cNvPr>
          <p:cNvSpPr txBox="1"/>
          <p:nvPr/>
        </p:nvSpPr>
        <p:spPr>
          <a:xfrm>
            <a:off x="2998832" y="2755337"/>
            <a:ext cx="20227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pt-BR" sz="1600" b="1">
                <a:solidFill>
                  <a:schemeClr val="accent2"/>
                </a:solidFill>
                <a:latin typeface="Gotham HTF"/>
              </a:rPr>
              <a:t>E ELA FAZ TODO O SENTIDO NA SUA CABEÇA</a:t>
            </a:r>
          </a:p>
        </p:txBody>
      </p:sp>
    </p:spTree>
    <p:extLst>
      <p:ext uri="{BB962C8B-B14F-4D97-AF65-F5344CB8AC3E}">
        <p14:creationId xmlns:p14="http://schemas.microsoft.com/office/powerpoint/2010/main" val="38898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85E5153EC1C4BBE7F115F6FBA4879" ma:contentTypeVersion="12" ma:contentTypeDescription="Create a new document." ma:contentTypeScope="" ma:versionID="2576173f1cbd8b7f78bc612b81ae955f">
  <xsd:schema xmlns:xsd="http://www.w3.org/2001/XMLSchema" xmlns:xs="http://www.w3.org/2001/XMLSchema" xmlns:p="http://schemas.microsoft.com/office/2006/metadata/properties" xmlns:ns2="43a0042c-e646-4e41-86b5-b9ac71f582ff" xmlns:ns3="dbff1aa9-29aa-433d-9d96-5825ace599da" targetNamespace="http://schemas.microsoft.com/office/2006/metadata/properties" ma:root="true" ma:fieldsID="83a7e1e5c5d1c0884d5af02adeed3c00" ns2:_="" ns3:_="">
    <xsd:import namespace="43a0042c-e646-4e41-86b5-b9ac71f582ff"/>
    <xsd:import namespace="dbff1aa9-29aa-433d-9d96-5825ace599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0042c-e646-4e41-86b5-b9ac71f58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f1aa9-29aa-433d-9d96-5825ace599d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a52ca12-52af-47d3-9ffb-dae695b6eae3}" ma:internalName="TaxCatchAll" ma:showField="CatchAllData" ma:web="dbff1aa9-29aa-433d-9d96-5825ace599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a0042c-e646-4e41-86b5-b9ac71f582ff">
      <Terms xmlns="http://schemas.microsoft.com/office/infopath/2007/PartnerControls"/>
    </lcf76f155ced4ddcb4097134ff3c332f>
    <TaxCatchAll xmlns="dbff1aa9-29aa-433d-9d96-5825ace599da" xsi:nil="true"/>
  </documentManagement>
</p:properties>
</file>

<file path=customXml/itemProps1.xml><?xml version="1.0" encoding="utf-8"?>
<ds:datastoreItem xmlns:ds="http://schemas.openxmlformats.org/officeDocument/2006/customXml" ds:itemID="{F469C1AC-70F3-432C-B8EF-DF5352EC4265}"/>
</file>

<file path=customXml/itemProps2.xml><?xml version="1.0" encoding="utf-8"?>
<ds:datastoreItem xmlns:ds="http://schemas.openxmlformats.org/officeDocument/2006/customXml" ds:itemID="{91EA21EA-B26B-4E17-B140-68957FB05A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1AA9A-BA58-4B59-BFB9-CC90252A39AC}">
  <ds:schemaRefs>
    <ds:schemaRef ds:uri="60bd9088-2ed9-416e-b61b-5c17ea7e3085"/>
    <ds:schemaRef ds:uri="a10d6d09-ccff-44d6-9d40-69adbea4e44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1659</Words>
  <Application>Microsoft Macintosh PowerPoint</Application>
  <PresentationFormat>Apresentação na tela (4:3)</PresentationFormat>
  <Paragraphs>232</Paragraphs>
  <Slides>48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Gotham HTF</vt:lpstr>
      <vt:lpstr>Gotham HTF Light</vt:lpstr>
      <vt:lpstr>Gotham HTF Medium</vt:lpstr>
      <vt:lpstr>roboto-regular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Gabriela Rodrigues Salomão</cp:lastModifiedBy>
  <cp:revision>6</cp:revision>
  <dcterms:created xsi:type="dcterms:W3CDTF">2018-08-18T04:32:45Z</dcterms:created>
  <dcterms:modified xsi:type="dcterms:W3CDTF">2024-10-23T15:17:24Z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  <property fmtid="{D5CDD505-2E9C-101B-9397-08002B2CF9AE}" pid="10" name="ContentTypeId">
    <vt:lpwstr>0x01010009485E5153EC1C4BBE7F115F6FBA4879</vt:lpwstr>
  </property>
  <property fmtid="{D5CDD505-2E9C-101B-9397-08002B2CF9AE}" pid="11" name="MediaServiceImageTags">
    <vt:lpwstr/>
  </property>
</Properties>
</file>